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2" r:id="rId1"/>
  </p:sldMasterIdLst>
  <p:notesMasterIdLst>
    <p:notesMasterId r:id="rId12"/>
  </p:notesMasterIdLst>
  <p:sldIdLst>
    <p:sldId id="264" r:id="rId2"/>
    <p:sldId id="265" r:id="rId3"/>
    <p:sldId id="262" r:id="rId4"/>
    <p:sldId id="263" r:id="rId5"/>
    <p:sldId id="256" r:id="rId6"/>
    <p:sldId id="257" r:id="rId7"/>
    <p:sldId id="258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14"/>
    <a:srgbClr val="FE1A08"/>
    <a:srgbClr val="DE30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79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A51280-674C-49E5-A565-777ADCF18E7F}" type="doc">
      <dgm:prSet loTypeId="urn:microsoft.com/office/officeart/2005/8/layout/gear1" loCatId="cycle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es-ES"/>
        </a:p>
      </dgm:t>
    </dgm:pt>
    <dgm:pt modelId="{561816C4-531B-418F-BC53-CC8556AF4D4C}">
      <dgm:prSet phldrT="[Texto]"/>
      <dgm:spPr/>
      <dgm:t>
        <a:bodyPr/>
        <a:lstStyle/>
        <a:p>
          <a:r>
            <a:rPr lang="es-ES" dirty="0" smtClean="0"/>
            <a:t>ÁMBITO 1. PLANEACIÓN DEL APRENDIZAJE</a:t>
          </a:r>
          <a:endParaRPr lang="es-ES" dirty="0"/>
        </a:p>
      </dgm:t>
    </dgm:pt>
    <dgm:pt modelId="{CB03608A-3260-4B37-AF12-DD8D9991712E}" type="parTrans" cxnId="{76DB6D80-2166-4958-BDC1-B3BC44BECC14}">
      <dgm:prSet/>
      <dgm:spPr/>
      <dgm:t>
        <a:bodyPr/>
        <a:lstStyle/>
        <a:p>
          <a:endParaRPr lang="es-ES"/>
        </a:p>
      </dgm:t>
    </dgm:pt>
    <dgm:pt modelId="{0BF3D9C8-4C2B-44DF-B4DB-6F6633F9EC78}" type="sibTrans" cxnId="{76DB6D80-2166-4958-BDC1-B3BC44BECC14}">
      <dgm:prSet/>
      <dgm:spPr/>
      <dgm:t>
        <a:bodyPr/>
        <a:lstStyle/>
        <a:p>
          <a:endParaRPr lang="es-ES"/>
        </a:p>
      </dgm:t>
    </dgm:pt>
    <dgm:pt modelId="{61FB0210-9B18-4643-BD05-11989E5DC5F8}">
      <dgm:prSet phldrT="[Texto]"/>
      <dgm:spPr/>
      <dgm:t>
        <a:bodyPr/>
        <a:lstStyle/>
        <a:p>
          <a:r>
            <a:rPr lang="es-ES" dirty="0" smtClean="0"/>
            <a:t>DISEÑA PLANEACIONES DIDÁCTICAS, APLICANDO SUS CONOCIMIENTOS PEDAGÓGICOS Y DISCIPLINARES PARA RESPONDER A LAS NECESIDADES DEL CONTEXTO EN EL MARCO DE LOS PLANES Y PROGRAMAS DE EDUCACIÓN BÁSICA</a:t>
          </a:r>
          <a:endParaRPr lang="es-ES" dirty="0"/>
        </a:p>
      </dgm:t>
    </dgm:pt>
    <dgm:pt modelId="{45A860E4-5BCA-42C7-9BDA-336231334297}" type="parTrans" cxnId="{CA7C9306-6240-4DFE-A9A4-72E19FC30F04}">
      <dgm:prSet/>
      <dgm:spPr/>
      <dgm:t>
        <a:bodyPr/>
        <a:lstStyle/>
        <a:p>
          <a:endParaRPr lang="es-ES"/>
        </a:p>
      </dgm:t>
    </dgm:pt>
    <dgm:pt modelId="{263AF34A-0475-40A9-9E99-95A43FA6C900}" type="sibTrans" cxnId="{CA7C9306-6240-4DFE-A9A4-72E19FC30F04}">
      <dgm:prSet/>
      <dgm:spPr/>
      <dgm:t>
        <a:bodyPr/>
        <a:lstStyle/>
        <a:p>
          <a:endParaRPr lang="es-ES"/>
        </a:p>
      </dgm:t>
    </dgm:pt>
    <dgm:pt modelId="{AE538EF9-3F1B-4454-B1FC-0759297D0CC1}" type="pres">
      <dgm:prSet presAssocID="{79A51280-674C-49E5-A565-777ADCF18E7F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44C77ED-C993-4E3E-9C45-9AEE41A22B60}" type="pres">
      <dgm:prSet presAssocID="{561816C4-531B-418F-BC53-CC8556AF4D4C}" presName="gear1" presStyleLbl="node1" presStyleIdx="0" presStyleCnt="1" custLinFactNeighborX="-14439" custLinFactNeighborY="-19626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D44D114-78F3-467E-A7C3-C858D4C312B7}" type="pres">
      <dgm:prSet presAssocID="{561816C4-531B-418F-BC53-CC8556AF4D4C}" presName="gear1srcNode" presStyleLbl="node1" presStyleIdx="0" presStyleCnt="1"/>
      <dgm:spPr/>
      <dgm:t>
        <a:bodyPr/>
        <a:lstStyle/>
        <a:p>
          <a:endParaRPr lang="es-ES"/>
        </a:p>
      </dgm:t>
    </dgm:pt>
    <dgm:pt modelId="{25457DA7-FD0D-477B-95C1-547F7F666E9E}" type="pres">
      <dgm:prSet presAssocID="{561816C4-531B-418F-BC53-CC8556AF4D4C}" presName="gear1dstNode" presStyleLbl="node1" presStyleIdx="0" presStyleCnt="1"/>
      <dgm:spPr/>
      <dgm:t>
        <a:bodyPr/>
        <a:lstStyle/>
        <a:p>
          <a:endParaRPr lang="es-ES"/>
        </a:p>
      </dgm:t>
    </dgm:pt>
    <dgm:pt modelId="{EFAB9BCE-56D8-4E64-B5E2-D54E75A0E679}" type="pres">
      <dgm:prSet presAssocID="{561816C4-531B-418F-BC53-CC8556AF4D4C}" presName="gear1ch" presStyleLbl="fgAcc1" presStyleIdx="0" presStyleCnt="1" custScaleX="173950" custScaleY="191316" custLinFactNeighborX="-45378" custLinFactNeighborY="6358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3402A84-8FC7-4CD8-A151-8AD441FD8CEA}" type="pres">
      <dgm:prSet presAssocID="{0BF3D9C8-4C2B-44DF-B4DB-6F6633F9EC78}" presName="connector1" presStyleLbl="sibTrans2D1" presStyleIdx="0" presStyleCnt="1" custAng="2189445" custLinFactNeighborX="-14446" custLinFactNeighborY="6443"/>
      <dgm:spPr/>
      <dgm:t>
        <a:bodyPr/>
        <a:lstStyle/>
        <a:p>
          <a:endParaRPr lang="es-ES"/>
        </a:p>
      </dgm:t>
    </dgm:pt>
  </dgm:ptLst>
  <dgm:cxnLst>
    <dgm:cxn modelId="{CA7C9306-6240-4DFE-A9A4-72E19FC30F04}" srcId="{561816C4-531B-418F-BC53-CC8556AF4D4C}" destId="{61FB0210-9B18-4643-BD05-11989E5DC5F8}" srcOrd="0" destOrd="0" parTransId="{45A860E4-5BCA-42C7-9BDA-336231334297}" sibTransId="{263AF34A-0475-40A9-9E99-95A43FA6C900}"/>
    <dgm:cxn modelId="{2B961808-06F1-4122-A75E-6E389A330055}" type="presOf" srcId="{0BF3D9C8-4C2B-44DF-B4DB-6F6633F9EC78}" destId="{93402A84-8FC7-4CD8-A151-8AD441FD8CEA}" srcOrd="0" destOrd="0" presId="urn:microsoft.com/office/officeart/2005/8/layout/gear1"/>
    <dgm:cxn modelId="{CD3F3821-F6EC-4235-A6A5-3DB8250A33E9}" type="presOf" srcId="{561816C4-531B-418F-BC53-CC8556AF4D4C}" destId="{244C77ED-C993-4E3E-9C45-9AEE41A22B60}" srcOrd="0" destOrd="0" presId="urn:microsoft.com/office/officeart/2005/8/layout/gear1"/>
    <dgm:cxn modelId="{0F93EFC0-5161-4D45-A500-BB9DC432260E}" type="presOf" srcId="{561816C4-531B-418F-BC53-CC8556AF4D4C}" destId="{0D44D114-78F3-467E-A7C3-C858D4C312B7}" srcOrd="1" destOrd="0" presId="urn:microsoft.com/office/officeart/2005/8/layout/gear1"/>
    <dgm:cxn modelId="{DFC2B63D-CC3D-4DE0-97E0-EE120DBA2F9C}" type="presOf" srcId="{561816C4-531B-418F-BC53-CC8556AF4D4C}" destId="{25457DA7-FD0D-477B-95C1-547F7F666E9E}" srcOrd="2" destOrd="0" presId="urn:microsoft.com/office/officeart/2005/8/layout/gear1"/>
    <dgm:cxn modelId="{76DB6D80-2166-4958-BDC1-B3BC44BECC14}" srcId="{79A51280-674C-49E5-A565-777ADCF18E7F}" destId="{561816C4-531B-418F-BC53-CC8556AF4D4C}" srcOrd="0" destOrd="0" parTransId="{CB03608A-3260-4B37-AF12-DD8D9991712E}" sibTransId="{0BF3D9C8-4C2B-44DF-B4DB-6F6633F9EC78}"/>
    <dgm:cxn modelId="{00C2BC3D-64BF-4690-A59A-E0DE009CC78C}" type="presOf" srcId="{61FB0210-9B18-4643-BD05-11989E5DC5F8}" destId="{EFAB9BCE-56D8-4E64-B5E2-D54E75A0E679}" srcOrd="0" destOrd="0" presId="urn:microsoft.com/office/officeart/2005/8/layout/gear1"/>
    <dgm:cxn modelId="{3819E542-599F-4AD3-B207-D691031F0279}" type="presOf" srcId="{79A51280-674C-49E5-A565-777ADCF18E7F}" destId="{AE538EF9-3F1B-4454-B1FC-0759297D0CC1}" srcOrd="0" destOrd="0" presId="urn:microsoft.com/office/officeart/2005/8/layout/gear1"/>
    <dgm:cxn modelId="{F10CC92B-A7AA-4B80-A36D-2352620261AB}" type="presParOf" srcId="{AE538EF9-3F1B-4454-B1FC-0759297D0CC1}" destId="{244C77ED-C993-4E3E-9C45-9AEE41A22B60}" srcOrd="0" destOrd="0" presId="urn:microsoft.com/office/officeart/2005/8/layout/gear1"/>
    <dgm:cxn modelId="{B81477F5-0903-45DD-B9EC-E5D44AD6749C}" type="presParOf" srcId="{AE538EF9-3F1B-4454-B1FC-0759297D0CC1}" destId="{0D44D114-78F3-467E-A7C3-C858D4C312B7}" srcOrd="1" destOrd="0" presId="urn:microsoft.com/office/officeart/2005/8/layout/gear1"/>
    <dgm:cxn modelId="{C31E6652-20CA-4959-BF0B-C99B3E9585F3}" type="presParOf" srcId="{AE538EF9-3F1B-4454-B1FC-0759297D0CC1}" destId="{25457DA7-FD0D-477B-95C1-547F7F666E9E}" srcOrd="2" destOrd="0" presId="urn:microsoft.com/office/officeart/2005/8/layout/gear1"/>
    <dgm:cxn modelId="{05C620E6-7BE8-457A-ABD9-F27C6D094754}" type="presParOf" srcId="{AE538EF9-3F1B-4454-B1FC-0759297D0CC1}" destId="{EFAB9BCE-56D8-4E64-B5E2-D54E75A0E679}" srcOrd="3" destOrd="0" presId="urn:microsoft.com/office/officeart/2005/8/layout/gear1"/>
    <dgm:cxn modelId="{27BB4CC1-228F-412A-9A21-21E4D9DB7F95}" type="presParOf" srcId="{AE538EF9-3F1B-4454-B1FC-0759297D0CC1}" destId="{93402A84-8FC7-4CD8-A151-8AD441FD8CEA}" srcOrd="4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14B8B2-391A-4284-9AC3-55B190BFC966}" type="doc">
      <dgm:prSet loTypeId="urn:microsoft.com/office/officeart/2005/8/layout/radial1" loCatId="cycle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3B8CCA80-30A9-49C6-AA8E-9F8D355DC12B}">
      <dgm:prSet phldrT="[Texto]"/>
      <dgm:spPr/>
      <dgm:t>
        <a:bodyPr/>
        <a:lstStyle/>
        <a:p>
          <a:r>
            <a:rPr lang="es-ES" dirty="0" smtClean="0"/>
            <a:t>ÁMBITO 2. ORGANIZACIÓN DEL AMBIENTE EN EL AULA</a:t>
          </a:r>
          <a:endParaRPr lang="es-ES" dirty="0"/>
        </a:p>
      </dgm:t>
    </dgm:pt>
    <dgm:pt modelId="{8DE9D59E-BDA8-4FAB-BF0F-DC5D817222BF}" type="parTrans" cxnId="{C809A2CB-DD88-4AA8-96DF-B96DF95CBDBB}">
      <dgm:prSet/>
      <dgm:spPr/>
      <dgm:t>
        <a:bodyPr/>
        <a:lstStyle/>
        <a:p>
          <a:endParaRPr lang="es-ES"/>
        </a:p>
      </dgm:t>
    </dgm:pt>
    <dgm:pt modelId="{A6AC1FB3-095C-4CBC-B2F0-A893B22C0576}" type="sibTrans" cxnId="{C809A2CB-DD88-4AA8-96DF-B96DF95CBDBB}">
      <dgm:prSet/>
      <dgm:spPr/>
      <dgm:t>
        <a:bodyPr/>
        <a:lstStyle/>
        <a:p>
          <a:endParaRPr lang="es-ES"/>
        </a:p>
      </dgm:t>
    </dgm:pt>
    <dgm:pt modelId="{5BD4834A-6A6E-4093-8D66-55BCD9E2C98B}">
      <dgm:prSet phldrT="[Texto]"/>
      <dgm:spPr/>
      <dgm:t>
        <a:bodyPr/>
        <a:lstStyle/>
        <a:p>
          <a:r>
            <a:rPr lang="es-ES" dirty="0" smtClean="0"/>
            <a:t>GENERA AMBIENTES FORMATIVOS PARA PROPICIAR LA AUTONOMÍA Y PROMOVER EL DESARROLLO DE CONOCIMIENTOS, HABILIDADES, ACTITUDES Y VALORES EN LOS ALUMNOS</a:t>
          </a:r>
          <a:endParaRPr lang="es-ES" dirty="0"/>
        </a:p>
      </dgm:t>
    </dgm:pt>
    <dgm:pt modelId="{D59A8686-F31A-447F-AAD2-5D3CD9BA4965}" type="parTrans" cxnId="{2AF83D68-0123-47DC-9035-9DF1691CB62A}">
      <dgm:prSet/>
      <dgm:spPr/>
      <dgm:t>
        <a:bodyPr/>
        <a:lstStyle/>
        <a:p>
          <a:endParaRPr lang="es-ES"/>
        </a:p>
      </dgm:t>
    </dgm:pt>
    <dgm:pt modelId="{1FF6A46D-A3F7-41E8-B63A-6775B8E32930}" type="sibTrans" cxnId="{2AF83D68-0123-47DC-9035-9DF1691CB62A}">
      <dgm:prSet/>
      <dgm:spPr/>
      <dgm:t>
        <a:bodyPr/>
        <a:lstStyle/>
        <a:p>
          <a:endParaRPr lang="es-ES"/>
        </a:p>
      </dgm:t>
    </dgm:pt>
    <dgm:pt modelId="{3B60D297-4AC6-4055-951F-C8D3631E3BC4}">
      <dgm:prSet phldrT="[Texto]"/>
      <dgm:spPr/>
      <dgm:t>
        <a:bodyPr/>
        <a:lstStyle/>
        <a:p>
          <a:r>
            <a:rPr lang="es-ES" dirty="0" smtClean="0"/>
            <a:t>APLICA CRÍTICAMENTE EL PLAN  Y PROGRAMAS  DE ESTUDIO DE LA EDUCACIÓN BÁSICA PARA ALCANZAR LOS PROPÓSITOS  EDUCATIVOS Y CONTRIBUIR AL PLENO DESENVOLVIMIENTO DE LAS CAPACIDADES DE LOS ALUMNOS DEL NIVEL ESCOLAR</a:t>
          </a:r>
          <a:endParaRPr lang="es-ES" dirty="0"/>
        </a:p>
      </dgm:t>
    </dgm:pt>
    <dgm:pt modelId="{6191B59F-9A2B-4202-941C-E7B12BDB1884}" type="parTrans" cxnId="{F8023FC6-4E2D-4B0F-963F-3E5D0106B3DC}">
      <dgm:prSet/>
      <dgm:spPr/>
      <dgm:t>
        <a:bodyPr/>
        <a:lstStyle/>
        <a:p>
          <a:endParaRPr lang="es-ES"/>
        </a:p>
      </dgm:t>
    </dgm:pt>
    <dgm:pt modelId="{A53A1308-7A75-486B-92EF-4C5B0CB1ACE4}" type="sibTrans" cxnId="{F8023FC6-4E2D-4B0F-963F-3E5D0106B3DC}">
      <dgm:prSet/>
      <dgm:spPr/>
      <dgm:t>
        <a:bodyPr/>
        <a:lstStyle/>
        <a:p>
          <a:endParaRPr lang="es-ES"/>
        </a:p>
      </dgm:t>
    </dgm:pt>
    <dgm:pt modelId="{31CAB504-B5C9-4AEB-A7D4-EA0E3E82F0FA}">
      <dgm:prSet phldrT="[Texto]" custT="1"/>
      <dgm:spPr/>
      <dgm:t>
        <a:bodyPr/>
        <a:lstStyle/>
        <a:p>
          <a:r>
            <a:rPr lang="es-ES" sz="1600" dirty="0" smtClean="0"/>
            <a:t>USA LAS TIC COMO HERRAMIENTA DE ENSEÑANZA Y APRENDIZAJE.</a:t>
          </a:r>
          <a:endParaRPr lang="es-ES" sz="1600" dirty="0"/>
        </a:p>
      </dgm:t>
    </dgm:pt>
    <dgm:pt modelId="{3CB6B05A-788B-4FF3-9324-5D6DA387BFAF}" type="parTrans" cxnId="{43108E52-2CF6-44A4-B73C-3E2E95204C95}">
      <dgm:prSet/>
      <dgm:spPr/>
      <dgm:t>
        <a:bodyPr/>
        <a:lstStyle/>
        <a:p>
          <a:endParaRPr lang="es-ES"/>
        </a:p>
      </dgm:t>
    </dgm:pt>
    <dgm:pt modelId="{04EFEF86-B882-4450-B01D-7DE4EDC6416F}" type="sibTrans" cxnId="{43108E52-2CF6-44A4-B73C-3E2E95204C95}">
      <dgm:prSet/>
      <dgm:spPr/>
      <dgm:t>
        <a:bodyPr/>
        <a:lstStyle/>
        <a:p>
          <a:endParaRPr lang="es-ES"/>
        </a:p>
      </dgm:t>
    </dgm:pt>
    <dgm:pt modelId="{2B1137D7-3257-4F6C-AB68-60981A7D161D}" type="pres">
      <dgm:prSet presAssocID="{0B14B8B2-391A-4284-9AC3-55B190BFC96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D8255F8-E4EC-4124-B450-FE814738A57F}" type="pres">
      <dgm:prSet presAssocID="{3B8CCA80-30A9-49C6-AA8E-9F8D355DC12B}" presName="centerShape" presStyleLbl="node0" presStyleIdx="0" presStyleCnt="1"/>
      <dgm:spPr/>
      <dgm:t>
        <a:bodyPr/>
        <a:lstStyle/>
        <a:p>
          <a:endParaRPr lang="es-ES"/>
        </a:p>
      </dgm:t>
    </dgm:pt>
    <dgm:pt modelId="{5DE19063-5198-4446-B935-7BE8E5762D12}" type="pres">
      <dgm:prSet presAssocID="{D59A8686-F31A-447F-AAD2-5D3CD9BA4965}" presName="Name9" presStyleLbl="parChTrans1D2" presStyleIdx="0" presStyleCnt="3"/>
      <dgm:spPr/>
      <dgm:t>
        <a:bodyPr/>
        <a:lstStyle/>
        <a:p>
          <a:endParaRPr lang="es-ES"/>
        </a:p>
      </dgm:t>
    </dgm:pt>
    <dgm:pt modelId="{52B7464F-1B6F-451E-9140-547B4506B823}" type="pres">
      <dgm:prSet presAssocID="{D59A8686-F31A-447F-AAD2-5D3CD9BA4965}" presName="connTx" presStyleLbl="parChTrans1D2" presStyleIdx="0" presStyleCnt="3"/>
      <dgm:spPr/>
      <dgm:t>
        <a:bodyPr/>
        <a:lstStyle/>
        <a:p>
          <a:endParaRPr lang="es-ES"/>
        </a:p>
      </dgm:t>
    </dgm:pt>
    <dgm:pt modelId="{648CC0E3-4703-4D7D-87FC-5890687EA0E6}" type="pres">
      <dgm:prSet presAssocID="{5BD4834A-6A6E-4093-8D66-55BCD9E2C98B}" presName="node" presStyleLbl="node1" presStyleIdx="0" presStyleCnt="3" custRadScaleRad="94517" custRadScaleInc="31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8658BAD-C127-4EF3-A95C-47C1F8DFE308}" type="pres">
      <dgm:prSet presAssocID="{6191B59F-9A2B-4202-941C-E7B12BDB1884}" presName="Name9" presStyleLbl="parChTrans1D2" presStyleIdx="1" presStyleCnt="3"/>
      <dgm:spPr/>
      <dgm:t>
        <a:bodyPr/>
        <a:lstStyle/>
        <a:p>
          <a:endParaRPr lang="es-ES"/>
        </a:p>
      </dgm:t>
    </dgm:pt>
    <dgm:pt modelId="{8BFFB27F-3938-40D6-86ED-DE25F72F7FD4}" type="pres">
      <dgm:prSet presAssocID="{6191B59F-9A2B-4202-941C-E7B12BDB1884}" presName="connTx" presStyleLbl="parChTrans1D2" presStyleIdx="1" presStyleCnt="3"/>
      <dgm:spPr/>
      <dgm:t>
        <a:bodyPr/>
        <a:lstStyle/>
        <a:p>
          <a:endParaRPr lang="es-ES"/>
        </a:p>
      </dgm:t>
    </dgm:pt>
    <dgm:pt modelId="{71036160-09C2-4A37-9EBA-A6F2922DA8EC}" type="pres">
      <dgm:prSet presAssocID="{3B60D297-4AC6-4055-951F-C8D3631E3BC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E6AB095-DE93-4071-9997-C7E04D30B843}" type="pres">
      <dgm:prSet presAssocID="{3CB6B05A-788B-4FF3-9324-5D6DA387BFAF}" presName="Name9" presStyleLbl="parChTrans1D2" presStyleIdx="2" presStyleCnt="3"/>
      <dgm:spPr/>
      <dgm:t>
        <a:bodyPr/>
        <a:lstStyle/>
        <a:p>
          <a:endParaRPr lang="es-ES"/>
        </a:p>
      </dgm:t>
    </dgm:pt>
    <dgm:pt modelId="{24D135A3-78B3-4DFC-BB95-CB0F90B0B72C}" type="pres">
      <dgm:prSet presAssocID="{3CB6B05A-788B-4FF3-9324-5D6DA387BFAF}" presName="connTx" presStyleLbl="parChTrans1D2" presStyleIdx="2" presStyleCnt="3"/>
      <dgm:spPr/>
      <dgm:t>
        <a:bodyPr/>
        <a:lstStyle/>
        <a:p>
          <a:endParaRPr lang="es-ES"/>
        </a:p>
      </dgm:t>
    </dgm:pt>
    <dgm:pt modelId="{F6C8953B-0CC1-41B7-95F6-BB30FA63CDB7}" type="pres">
      <dgm:prSet presAssocID="{31CAB504-B5C9-4AEB-A7D4-EA0E3E82F0FA}" presName="node" presStyleLbl="node1" presStyleIdx="2" presStyleCnt="3" custScaleX="120502" custScaleY="103605" custRadScaleRad="100777" custRadScaleInc="479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1E08059-DCBE-411E-99D5-A5CC0ABDE9A3}" type="presOf" srcId="{3CB6B05A-788B-4FF3-9324-5D6DA387BFAF}" destId="{24D135A3-78B3-4DFC-BB95-CB0F90B0B72C}" srcOrd="1" destOrd="0" presId="urn:microsoft.com/office/officeart/2005/8/layout/radial1"/>
    <dgm:cxn modelId="{92CEA4F3-C2F1-4728-BE24-10B4C6AA20FC}" type="presOf" srcId="{3B8CCA80-30A9-49C6-AA8E-9F8D355DC12B}" destId="{9D8255F8-E4EC-4124-B450-FE814738A57F}" srcOrd="0" destOrd="0" presId="urn:microsoft.com/office/officeart/2005/8/layout/radial1"/>
    <dgm:cxn modelId="{36F5AE6B-99AB-4BDA-BA7A-24501B14F253}" type="presOf" srcId="{6191B59F-9A2B-4202-941C-E7B12BDB1884}" destId="{8BFFB27F-3938-40D6-86ED-DE25F72F7FD4}" srcOrd="1" destOrd="0" presId="urn:microsoft.com/office/officeart/2005/8/layout/radial1"/>
    <dgm:cxn modelId="{90660A82-B2DB-446D-8C35-6DBF8E6A318B}" type="presOf" srcId="{5BD4834A-6A6E-4093-8D66-55BCD9E2C98B}" destId="{648CC0E3-4703-4D7D-87FC-5890687EA0E6}" srcOrd="0" destOrd="0" presId="urn:microsoft.com/office/officeart/2005/8/layout/radial1"/>
    <dgm:cxn modelId="{43108E52-2CF6-44A4-B73C-3E2E95204C95}" srcId="{3B8CCA80-30A9-49C6-AA8E-9F8D355DC12B}" destId="{31CAB504-B5C9-4AEB-A7D4-EA0E3E82F0FA}" srcOrd="2" destOrd="0" parTransId="{3CB6B05A-788B-4FF3-9324-5D6DA387BFAF}" sibTransId="{04EFEF86-B882-4450-B01D-7DE4EDC6416F}"/>
    <dgm:cxn modelId="{EA6F17C6-9B69-4654-9E46-ECBD7379E61A}" type="presOf" srcId="{D59A8686-F31A-447F-AAD2-5D3CD9BA4965}" destId="{5DE19063-5198-4446-B935-7BE8E5762D12}" srcOrd="0" destOrd="0" presId="urn:microsoft.com/office/officeart/2005/8/layout/radial1"/>
    <dgm:cxn modelId="{6AE87425-E5F2-4387-8AE1-876C5A748026}" type="presOf" srcId="{31CAB504-B5C9-4AEB-A7D4-EA0E3E82F0FA}" destId="{F6C8953B-0CC1-41B7-95F6-BB30FA63CDB7}" srcOrd="0" destOrd="0" presId="urn:microsoft.com/office/officeart/2005/8/layout/radial1"/>
    <dgm:cxn modelId="{DA5B908E-08EE-49F0-B9DC-20F60D7142B9}" type="presOf" srcId="{0B14B8B2-391A-4284-9AC3-55B190BFC966}" destId="{2B1137D7-3257-4F6C-AB68-60981A7D161D}" srcOrd="0" destOrd="0" presId="urn:microsoft.com/office/officeart/2005/8/layout/radial1"/>
    <dgm:cxn modelId="{F8023FC6-4E2D-4B0F-963F-3E5D0106B3DC}" srcId="{3B8CCA80-30A9-49C6-AA8E-9F8D355DC12B}" destId="{3B60D297-4AC6-4055-951F-C8D3631E3BC4}" srcOrd="1" destOrd="0" parTransId="{6191B59F-9A2B-4202-941C-E7B12BDB1884}" sibTransId="{A53A1308-7A75-486B-92EF-4C5B0CB1ACE4}"/>
    <dgm:cxn modelId="{4A123A98-9529-4362-BFB2-3D5BE6558778}" type="presOf" srcId="{6191B59F-9A2B-4202-941C-E7B12BDB1884}" destId="{58658BAD-C127-4EF3-A95C-47C1F8DFE308}" srcOrd="0" destOrd="0" presId="urn:microsoft.com/office/officeart/2005/8/layout/radial1"/>
    <dgm:cxn modelId="{493D75B1-130A-4745-B09D-DAEE363BC3CB}" type="presOf" srcId="{3B60D297-4AC6-4055-951F-C8D3631E3BC4}" destId="{71036160-09C2-4A37-9EBA-A6F2922DA8EC}" srcOrd="0" destOrd="0" presId="urn:microsoft.com/office/officeart/2005/8/layout/radial1"/>
    <dgm:cxn modelId="{08C65C07-B8B6-42FE-841A-AD0332F3A6B3}" type="presOf" srcId="{D59A8686-F31A-447F-AAD2-5D3CD9BA4965}" destId="{52B7464F-1B6F-451E-9140-547B4506B823}" srcOrd="1" destOrd="0" presId="urn:microsoft.com/office/officeart/2005/8/layout/radial1"/>
    <dgm:cxn modelId="{C809A2CB-DD88-4AA8-96DF-B96DF95CBDBB}" srcId="{0B14B8B2-391A-4284-9AC3-55B190BFC966}" destId="{3B8CCA80-30A9-49C6-AA8E-9F8D355DC12B}" srcOrd="0" destOrd="0" parTransId="{8DE9D59E-BDA8-4FAB-BF0F-DC5D817222BF}" sibTransId="{A6AC1FB3-095C-4CBC-B2F0-A893B22C0576}"/>
    <dgm:cxn modelId="{2AF83D68-0123-47DC-9035-9DF1691CB62A}" srcId="{3B8CCA80-30A9-49C6-AA8E-9F8D355DC12B}" destId="{5BD4834A-6A6E-4093-8D66-55BCD9E2C98B}" srcOrd="0" destOrd="0" parTransId="{D59A8686-F31A-447F-AAD2-5D3CD9BA4965}" sibTransId="{1FF6A46D-A3F7-41E8-B63A-6775B8E32930}"/>
    <dgm:cxn modelId="{5246834E-1051-42A1-A96E-C43EC71F19C9}" type="presOf" srcId="{3CB6B05A-788B-4FF3-9324-5D6DA387BFAF}" destId="{0E6AB095-DE93-4071-9997-C7E04D30B843}" srcOrd="0" destOrd="0" presId="urn:microsoft.com/office/officeart/2005/8/layout/radial1"/>
    <dgm:cxn modelId="{0BB0EBBD-75F3-4B71-A6D0-FCEAE895C6C1}" type="presParOf" srcId="{2B1137D7-3257-4F6C-AB68-60981A7D161D}" destId="{9D8255F8-E4EC-4124-B450-FE814738A57F}" srcOrd="0" destOrd="0" presId="urn:microsoft.com/office/officeart/2005/8/layout/radial1"/>
    <dgm:cxn modelId="{750B99A5-96FB-4F5E-A3DF-AB57A57953C8}" type="presParOf" srcId="{2B1137D7-3257-4F6C-AB68-60981A7D161D}" destId="{5DE19063-5198-4446-B935-7BE8E5762D12}" srcOrd="1" destOrd="0" presId="urn:microsoft.com/office/officeart/2005/8/layout/radial1"/>
    <dgm:cxn modelId="{B56FDD99-D3E1-4ED6-A225-47A380587700}" type="presParOf" srcId="{5DE19063-5198-4446-B935-7BE8E5762D12}" destId="{52B7464F-1B6F-451E-9140-547B4506B823}" srcOrd="0" destOrd="0" presId="urn:microsoft.com/office/officeart/2005/8/layout/radial1"/>
    <dgm:cxn modelId="{03E3A128-5CFE-4E6F-822C-B6951D9DC879}" type="presParOf" srcId="{2B1137D7-3257-4F6C-AB68-60981A7D161D}" destId="{648CC0E3-4703-4D7D-87FC-5890687EA0E6}" srcOrd="2" destOrd="0" presId="urn:microsoft.com/office/officeart/2005/8/layout/radial1"/>
    <dgm:cxn modelId="{6473DE9E-9642-4FC2-BA16-4C45744BFDAF}" type="presParOf" srcId="{2B1137D7-3257-4F6C-AB68-60981A7D161D}" destId="{58658BAD-C127-4EF3-A95C-47C1F8DFE308}" srcOrd="3" destOrd="0" presId="urn:microsoft.com/office/officeart/2005/8/layout/radial1"/>
    <dgm:cxn modelId="{4F9E6CCE-0C2A-4624-B216-1A0FC586D81D}" type="presParOf" srcId="{58658BAD-C127-4EF3-A95C-47C1F8DFE308}" destId="{8BFFB27F-3938-40D6-86ED-DE25F72F7FD4}" srcOrd="0" destOrd="0" presId="urn:microsoft.com/office/officeart/2005/8/layout/radial1"/>
    <dgm:cxn modelId="{1A3329D4-A039-4C14-8F92-4149B7FE6640}" type="presParOf" srcId="{2B1137D7-3257-4F6C-AB68-60981A7D161D}" destId="{71036160-09C2-4A37-9EBA-A6F2922DA8EC}" srcOrd="4" destOrd="0" presId="urn:microsoft.com/office/officeart/2005/8/layout/radial1"/>
    <dgm:cxn modelId="{1F25B079-8060-4E99-9006-5A4E4EC6A14F}" type="presParOf" srcId="{2B1137D7-3257-4F6C-AB68-60981A7D161D}" destId="{0E6AB095-DE93-4071-9997-C7E04D30B843}" srcOrd="5" destOrd="0" presId="urn:microsoft.com/office/officeart/2005/8/layout/radial1"/>
    <dgm:cxn modelId="{635C4741-DFF4-45D8-ACC2-E2DFD6EC7B54}" type="presParOf" srcId="{0E6AB095-DE93-4071-9997-C7E04D30B843}" destId="{24D135A3-78B3-4DFC-BB95-CB0F90B0B72C}" srcOrd="0" destOrd="0" presId="urn:microsoft.com/office/officeart/2005/8/layout/radial1"/>
    <dgm:cxn modelId="{B2FBB953-052C-44DA-B6E1-0177836D8825}" type="presParOf" srcId="{2B1137D7-3257-4F6C-AB68-60981A7D161D}" destId="{F6C8953B-0CC1-41B7-95F6-BB30FA63CDB7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C1309B-D9D0-4184-BD74-0E7C938031C7}" type="doc">
      <dgm:prSet loTypeId="urn:microsoft.com/office/officeart/2005/8/layout/radial5" loCatId="cycle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545154C7-DA84-4CCD-87AB-8DF346B44A63}">
      <dgm:prSet phldrT="[Texto]" custT="1"/>
      <dgm:spPr/>
      <dgm:t>
        <a:bodyPr/>
        <a:lstStyle/>
        <a:p>
          <a:r>
            <a:rPr lang="es-ES" sz="3600" dirty="0" smtClean="0"/>
            <a:t>ÁMBITO 3. EVALUACIÓN EDUCATIVA</a:t>
          </a:r>
          <a:endParaRPr lang="es-ES" sz="3600" dirty="0"/>
        </a:p>
      </dgm:t>
    </dgm:pt>
    <dgm:pt modelId="{43D0665B-3CCE-4D87-9E8F-5AEB03056570}" type="parTrans" cxnId="{3E80A2EB-8D0D-4A99-BE6B-0B64B2F3D6AB}">
      <dgm:prSet/>
      <dgm:spPr/>
      <dgm:t>
        <a:bodyPr/>
        <a:lstStyle/>
        <a:p>
          <a:endParaRPr lang="es-ES"/>
        </a:p>
      </dgm:t>
    </dgm:pt>
    <dgm:pt modelId="{A691E387-AC98-44AF-804A-2BAB0598FE7E}" type="sibTrans" cxnId="{3E80A2EB-8D0D-4A99-BE6B-0B64B2F3D6AB}">
      <dgm:prSet/>
      <dgm:spPr/>
      <dgm:t>
        <a:bodyPr/>
        <a:lstStyle/>
        <a:p>
          <a:endParaRPr lang="es-ES"/>
        </a:p>
      </dgm:t>
    </dgm:pt>
    <dgm:pt modelId="{2AC8E1D5-6861-48B3-8E9E-21AE04CFBCA1}">
      <dgm:prSet phldrT="[Texto]"/>
      <dgm:spPr/>
      <dgm:t>
        <a:bodyPr/>
        <a:lstStyle/>
        <a:p>
          <a:r>
            <a:rPr lang="es-ES" dirty="0" smtClean="0"/>
            <a:t>EMPLEA LA EVALUACIÓN PARA INTERVENIR EN LOS DIFERENTES ÁMBITOS Y MOMENTOS DE LA TAREA EDUCATIVA</a:t>
          </a:r>
          <a:endParaRPr lang="es-ES" dirty="0"/>
        </a:p>
      </dgm:t>
    </dgm:pt>
    <dgm:pt modelId="{EE1169E0-66F1-48E3-B7FF-F2358D9B498A}" type="parTrans" cxnId="{0A34CC7A-7AE7-4618-AFE6-5DBD2A06A3B9}">
      <dgm:prSet/>
      <dgm:spPr/>
      <dgm:t>
        <a:bodyPr/>
        <a:lstStyle/>
        <a:p>
          <a:endParaRPr lang="es-ES"/>
        </a:p>
      </dgm:t>
    </dgm:pt>
    <dgm:pt modelId="{6B2945D4-16D6-4017-85BF-7FC3A18D2E25}" type="sibTrans" cxnId="{0A34CC7A-7AE7-4618-AFE6-5DBD2A06A3B9}">
      <dgm:prSet/>
      <dgm:spPr/>
      <dgm:t>
        <a:bodyPr/>
        <a:lstStyle/>
        <a:p>
          <a:endParaRPr lang="es-ES"/>
        </a:p>
      </dgm:t>
    </dgm:pt>
    <dgm:pt modelId="{D72FE7E8-CFAC-49DF-B1F7-B1979F9F74A8}" type="pres">
      <dgm:prSet presAssocID="{E0C1309B-D9D0-4184-BD74-0E7C938031C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52BE19A-D645-402E-BC0E-DDC293781E78}" type="pres">
      <dgm:prSet presAssocID="{545154C7-DA84-4CCD-87AB-8DF346B44A63}" presName="centerShape" presStyleLbl="node0" presStyleIdx="0" presStyleCnt="1" custScaleX="189300" custScaleY="136912" custLinFactNeighborX="-26627" custLinFactNeighborY="-40127"/>
      <dgm:spPr/>
      <dgm:t>
        <a:bodyPr/>
        <a:lstStyle/>
        <a:p>
          <a:endParaRPr lang="es-ES"/>
        </a:p>
      </dgm:t>
    </dgm:pt>
    <dgm:pt modelId="{8E3F2CEE-F5B9-4CFF-B9C2-983EBB6421DC}" type="pres">
      <dgm:prSet presAssocID="{EE1169E0-66F1-48E3-B7FF-F2358D9B498A}" presName="parTrans" presStyleLbl="sibTrans2D1" presStyleIdx="0" presStyleCnt="1" custLinFactNeighborX="77762" custLinFactNeighborY="-96678"/>
      <dgm:spPr/>
      <dgm:t>
        <a:bodyPr/>
        <a:lstStyle/>
        <a:p>
          <a:endParaRPr lang="es-ES"/>
        </a:p>
      </dgm:t>
    </dgm:pt>
    <dgm:pt modelId="{22A366B0-5D06-4440-A493-355B2244673C}" type="pres">
      <dgm:prSet presAssocID="{EE1169E0-66F1-48E3-B7FF-F2358D9B498A}" presName="connectorText" presStyleLbl="sibTrans2D1" presStyleIdx="0" presStyleCnt="1"/>
      <dgm:spPr/>
      <dgm:t>
        <a:bodyPr/>
        <a:lstStyle/>
        <a:p>
          <a:endParaRPr lang="es-ES"/>
        </a:p>
      </dgm:t>
    </dgm:pt>
    <dgm:pt modelId="{50323B9D-B539-4328-92BC-F79406103D31}" type="pres">
      <dgm:prSet presAssocID="{2AC8E1D5-6861-48B3-8E9E-21AE04CFBCA1}" presName="node" presStyleLbl="node1" presStyleIdx="0" presStyleCnt="1" custScaleX="109900" custScaleY="128169" custRadScaleRad="64152" custRadScaleInc="4097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4C10CAB-166D-42B5-9916-4FED1B11FCC4}" type="presOf" srcId="{2AC8E1D5-6861-48B3-8E9E-21AE04CFBCA1}" destId="{50323B9D-B539-4328-92BC-F79406103D31}" srcOrd="0" destOrd="0" presId="urn:microsoft.com/office/officeart/2005/8/layout/radial5"/>
    <dgm:cxn modelId="{0A34CC7A-7AE7-4618-AFE6-5DBD2A06A3B9}" srcId="{545154C7-DA84-4CCD-87AB-8DF346B44A63}" destId="{2AC8E1D5-6861-48B3-8E9E-21AE04CFBCA1}" srcOrd="0" destOrd="0" parTransId="{EE1169E0-66F1-48E3-B7FF-F2358D9B498A}" sibTransId="{6B2945D4-16D6-4017-85BF-7FC3A18D2E25}"/>
    <dgm:cxn modelId="{BB6CEC0D-E0AB-41E0-8131-D99BD5D0B6AB}" type="presOf" srcId="{EE1169E0-66F1-48E3-B7FF-F2358D9B498A}" destId="{8E3F2CEE-F5B9-4CFF-B9C2-983EBB6421DC}" srcOrd="0" destOrd="0" presId="urn:microsoft.com/office/officeart/2005/8/layout/radial5"/>
    <dgm:cxn modelId="{ADF1E20B-6FAA-4B32-9C65-90BD0CF36649}" type="presOf" srcId="{E0C1309B-D9D0-4184-BD74-0E7C938031C7}" destId="{D72FE7E8-CFAC-49DF-B1F7-B1979F9F74A8}" srcOrd="0" destOrd="0" presId="urn:microsoft.com/office/officeart/2005/8/layout/radial5"/>
    <dgm:cxn modelId="{EB73DA6B-E1C2-4B6E-8CCE-108567F02D5A}" type="presOf" srcId="{EE1169E0-66F1-48E3-B7FF-F2358D9B498A}" destId="{22A366B0-5D06-4440-A493-355B2244673C}" srcOrd="1" destOrd="0" presId="urn:microsoft.com/office/officeart/2005/8/layout/radial5"/>
    <dgm:cxn modelId="{FAD59480-BC83-4233-B577-14232A8A1C01}" type="presOf" srcId="{545154C7-DA84-4CCD-87AB-8DF346B44A63}" destId="{D52BE19A-D645-402E-BC0E-DDC293781E78}" srcOrd="0" destOrd="0" presId="urn:microsoft.com/office/officeart/2005/8/layout/radial5"/>
    <dgm:cxn modelId="{3E80A2EB-8D0D-4A99-BE6B-0B64B2F3D6AB}" srcId="{E0C1309B-D9D0-4184-BD74-0E7C938031C7}" destId="{545154C7-DA84-4CCD-87AB-8DF346B44A63}" srcOrd="0" destOrd="0" parTransId="{43D0665B-3CCE-4D87-9E8F-5AEB03056570}" sibTransId="{A691E387-AC98-44AF-804A-2BAB0598FE7E}"/>
    <dgm:cxn modelId="{3F8CBADE-BD1F-4227-9AD2-BB8E30B1CE17}" type="presParOf" srcId="{D72FE7E8-CFAC-49DF-B1F7-B1979F9F74A8}" destId="{D52BE19A-D645-402E-BC0E-DDC293781E78}" srcOrd="0" destOrd="0" presId="urn:microsoft.com/office/officeart/2005/8/layout/radial5"/>
    <dgm:cxn modelId="{E549B052-9247-42C5-A360-EA6441879B12}" type="presParOf" srcId="{D72FE7E8-CFAC-49DF-B1F7-B1979F9F74A8}" destId="{8E3F2CEE-F5B9-4CFF-B9C2-983EBB6421DC}" srcOrd="1" destOrd="0" presId="urn:microsoft.com/office/officeart/2005/8/layout/radial5"/>
    <dgm:cxn modelId="{8129CDE6-D3C1-4497-90C8-6E8F868AB03C}" type="presParOf" srcId="{8E3F2CEE-F5B9-4CFF-B9C2-983EBB6421DC}" destId="{22A366B0-5D06-4440-A493-355B2244673C}" srcOrd="0" destOrd="0" presId="urn:microsoft.com/office/officeart/2005/8/layout/radial5"/>
    <dgm:cxn modelId="{2C881330-8B47-4CFC-9560-797C2517302C}" type="presParOf" srcId="{D72FE7E8-CFAC-49DF-B1F7-B1979F9F74A8}" destId="{50323B9D-B539-4328-92BC-F79406103D31}" srcOrd="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CF42E88-334B-4855-8858-2A8AE0638F1A}" type="doc">
      <dgm:prSet loTypeId="urn:microsoft.com/office/officeart/2005/8/layout/funnel1" loCatId="process" qsTypeId="urn:microsoft.com/office/officeart/2005/8/quickstyle/3d9" qsCatId="3D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08587392-259A-44A0-A08C-3BA0D6B49B41}">
      <dgm:prSet phldrT="[Tex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ES" dirty="0" smtClean="0"/>
            <a:t>ÁMBITO 4. PROMOCIÓN DEL APRENDIZAJE DE TODOS LOS ALUMNOS</a:t>
          </a:r>
          <a:endParaRPr lang="es-ES" dirty="0"/>
        </a:p>
      </dgm:t>
    </dgm:pt>
    <dgm:pt modelId="{8EB1E5E1-2FE5-4C59-81DD-285B35DB55EE}" type="parTrans" cxnId="{9DDAE3C3-B808-4927-84CD-FD9016CE81FE}">
      <dgm:prSet/>
      <dgm:spPr/>
      <dgm:t>
        <a:bodyPr/>
        <a:lstStyle/>
        <a:p>
          <a:endParaRPr lang="es-ES"/>
        </a:p>
      </dgm:t>
    </dgm:pt>
    <dgm:pt modelId="{8B06D37C-943A-47EE-B086-F11B876BB390}" type="sibTrans" cxnId="{9DDAE3C3-B808-4927-84CD-FD9016CE81FE}">
      <dgm:prSet/>
      <dgm:spPr/>
      <dgm:t>
        <a:bodyPr/>
        <a:lstStyle/>
        <a:p>
          <a:endParaRPr lang="es-ES"/>
        </a:p>
      </dgm:t>
    </dgm:pt>
    <dgm:pt modelId="{22D51A26-7B79-4266-92A3-76E7221CA82B}">
      <dgm:prSet phldrT="[Texto]"/>
      <dgm:spPr/>
      <dgm:t>
        <a:bodyPr/>
        <a:lstStyle/>
        <a:p>
          <a:r>
            <a:rPr lang="es-ES" dirty="0" smtClean="0">
              <a:solidFill>
                <a:schemeClr val="bg1"/>
              </a:solidFill>
            </a:rPr>
            <a:t>PROPICIA Y REGULA ESPACIOS DE APRENDIZAJE INCLUYENTES PARA TODOS LOS ALUMNOS, CON EL FIN DE PROMOVER LA CONVIVENCIA, EL RESPETO Y LA ACEPTACIÓN</a:t>
          </a:r>
          <a:endParaRPr lang="es-ES" dirty="0">
            <a:solidFill>
              <a:schemeClr val="bg1"/>
            </a:solidFill>
          </a:endParaRPr>
        </a:p>
      </dgm:t>
    </dgm:pt>
    <dgm:pt modelId="{FDDEB24F-C4B5-40D9-918D-AE171CBFB74F}" type="parTrans" cxnId="{C3423601-A6B8-46E1-9803-768506785443}">
      <dgm:prSet/>
      <dgm:spPr/>
      <dgm:t>
        <a:bodyPr/>
        <a:lstStyle/>
        <a:p>
          <a:endParaRPr lang="es-ES"/>
        </a:p>
      </dgm:t>
    </dgm:pt>
    <dgm:pt modelId="{11C22113-587C-4ED1-8914-A279438D17C5}" type="sibTrans" cxnId="{C3423601-A6B8-46E1-9803-768506785443}">
      <dgm:prSet/>
      <dgm:spPr/>
      <dgm:t>
        <a:bodyPr/>
        <a:lstStyle/>
        <a:p>
          <a:endParaRPr lang="es-ES"/>
        </a:p>
      </dgm:t>
    </dgm:pt>
    <dgm:pt modelId="{216EF165-82D8-4E63-9B67-73480535BC12}" type="pres">
      <dgm:prSet presAssocID="{8CF42E88-334B-4855-8858-2A8AE0638F1A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7FC5476-B4F1-4A73-98AF-C5F40B6F833F}" type="pres">
      <dgm:prSet presAssocID="{8CF42E88-334B-4855-8858-2A8AE0638F1A}" presName="ellipse" presStyleLbl="trBgShp" presStyleIdx="0" presStyleCnt="1"/>
      <dgm:spPr/>
    </dgm:pt>
    <dgm:pt modelId="{92549993-1E02-4571-A0D7-BD9DFE638D60}" type="pres">
      <dgm:prSet presAssocID="{8CF42E88-334B-4855-8858-2A8AE0638F1A}" presName="arrow1" presStyleLbl="fgShp" presStyleIdx="0" presStyleCnt="1"/>
      <dgm:spPr/>
    </dgm:pt>
    <dgm:pt modelId="{C1255A2F-C8D8-44A9-8324-AED7E8551F0B}" type="pres">
      <dgm:prSet presAssocID="{8CF42E88-334B-4855-8858-2A8AE0638F1A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0156B25-3FCF-4197-AE7C-294B482BED5D}" type="pres">
      <dgm:prSet presAssocID="{22D51A26-7B79-4266-92A3-76E7221CA82B}" presName="item1" presStyleLbl="node1" presStyleIdx="0" presStyleCnt="1" custLinFactNeighborX="11461" custLinFactNeighborY="-15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A399DD9-20E6-4264-84EC-D73F59E689ED}" type="pres">
      <dgm:prSet presAssocID="{8CF42E88-334B-4855-8858-2A8AE0638F1A}" presName="funnel" presStyleLbl="trAlignAcc1" presStyleIdx="0" presStyleCnt="1"/>
      <dgm:spPr/>
    </dgm:pt>
  </dgm:ptLst>
  <dgm:cxnLst>
    <dgm:cxn modelId="{E9053E16-05F2-4B6B-B08C-DA6EACE0D382}" type="presOf" srcId="{22D51A26-7B79-4266-92A3-76E7221CA82B}" destId="{C1255A2F-C8D8-44A9-8324-AED7E8551F0B}" srcOrd="0" destOrd="0" presId="urn:microsoft.com/office/officeart/2005/8/layout/funnel1"/>
    <dgm:cxn modelId="{C3423601-A6B8-46E1-9803-768506785443}" srcId="{8CF42E88-334B-4855-8858-2A8AE0638F1A}" destId="{22D51A26-7B79-4266-92A3-76E7221CA82B}" srcOrd="1" destOrd="0" parTransId="{FDDEB24F-C4B5-40D9-918D-AE171CBFB74F}" sibTransId="{11C22113-587C-4ED1-8914-A279438D17C5}"/>
    <dgm:cxn modelId="{C6BF768D-2BF4-49EC-8B93-690C6C964EBF}" type="presOf" srcId="{08587392-259A-44A0-A08C-3BA0D6B49B41}" destId="{60156B25-3FCF-4197-AE7C-294B482BED5D}" srcOrd="0" destOrd="0" presId="urn:microsoft.com/office/officeart/2005/8/layout/funnel1"/>
    <dgm:cxn modelId="{EE24FF2D-0A11-42AE-89E6-BDBE836EEBD6}" type="presOf" srcId="{8CF42E88-334B-4855-8858-2A8AE0638F1A}" destId="{216EF165-82D8-4E63-9B67-73480535BC12}" srcOrd="0" destOrd="0" presId="urn:microsoft.com/office/officeart/2005/8/layout/funnel1"/>
    <dgm:cxn modelId="{9DDAE3C3-B808-4927-84CD-FD9016CE81FE}" srcId="{8CF42E88-334B-4855-8858-2A8AE0638F1A}" destId="{08587392-259A-44A0-A08C-3BA0D6B49B41}" srcOrd="0" destOrd="0" parTransId="{8EB1E5E1-2FE5-4C59-81DD-285B35DB55EE}" sibTransId="{8B06D37C-943A-47EE-B086-F11B876BB390}"/>
    <dgm:cxn modelId="{9D46212A-9047-4BAC-BC3C-1C3077FB6C02}" type="presParOf" srcId="{216EF165-82D8-4E63-9B67-73480535BC12}" destId="{27FC5476-B4F1-4A73-98AF-C5F40B6F833F}" srcOrd="0" destOrd="0" presId="urn:microsoft.com/office/officeart/2005/8/layout/funnel1"/>
    <dgm:cxn modelId="{B5712466-E324-40C8-B32C-508F7ECB55FE}" type="presParOf" srcId="{216EF165-82D8-4E63-9B67-73480535BC12}" destId="{92549993-1E02-4571-A0D7-BD9DFE638D60}" srcOrd="1" destOrd="0" presId="urn:microsoft.com/office/officeart/2005/8/layout/funnel1"/>
    <dgm:cxn modelId="{CC654B19-FB50-4FC0-90C0-976E2C8F3A33}" type="presParOf" srcId="{216EF165-82D8-4E63-9B67-73480535BC12}" destId="{C1255A2F-C8D8-44A9-8324-AED7E8551F0B}" srcOrd="2" destOrd="0" presId="urn:microsoft.com/office/officeart/2005/8/layout/funnel1"/>
    <dgm:cxn modelId="{766B22D5-57D1-4B80-AB70-E8C3740EBEFA}" type="presParOf" srcId="{216EF165-82D8-4E63-9B67-73480535BC12}" destId="{60156B25-3FCF-4197-AE7C-294B482BED5D}" srcOrd="3" destOrd="0" presId="urn:microsoft.com/office/officeart/2005/8/layout/funnel1"/>
    <dgm:cxn modelId="{80A5E46E-E785-4F7B-915D-D1F7C85F55DD}" type="presParOf" srcId="{216EF165-82D8-4E63-9B67-73480535BC12}" destId="{0A399DD9-20E6-4264-84EC-D73F59E689ED}" srcOrd="4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BD1ECF2-22A5-446F-9D4F-43AED93AC6E6}" type="doc">
      <dgm:prSet loTypeId="urn:microsoft.com/office/officeart/2005/8/layout/equation2" loCatId="process" qsTypeId="urn:microsoft.com/office/officeart/2005/8/quickstyle/3d3" qsCatId="3D" csTypeId="urn:microsoft.com/office/officeart/2005/8/colors/accent1_2" csCatId="accent1" phldr="1"/>
      <dgm:spPr/>
    </dgm:pt>
    <dgm:pt modelId="{4B0F54AE-75FD-42E4-9221-B2A85EBF7A44}">
      <dgm:prSet phldrT="[Texto]"/>
      <dgm:spPr/>
      <dgm:t>
        <a:bodyPr/>
        <a:lstStyle/>
        <a:p>
          <a:r>
            <a:rPr lang="es-ES" smtClean="0"/>
            <a:t>ACTÚA DE MANERA ÉTICA ANTE LA DIVERSIDAD DE SITUACIONES  QUE SE PRESENTAN EN LA PRÁCTICA PROFESIONAL.</a:t>
          </a:r>
          <a:endParaRPr lang="es-ES" dirty="0"/>
        </a:p>
      </dgm:t>
    </dgm:pt>
    <dgm:pt modelId="{A8C1BF32-2BE1-45FE-B308-6B39888B9DD5}" type="parTrans" cxnId="{DE82D180-421E-4597-80C7-86A814DA50B4}">
      <dgm:prSet/>
      <dgm:spPr/>
      <dgm:t>
        <a:bodyPr/>
        <a:lstStyle/>
        <a:p>
          <a:endParaRPr lang="es-ES"/>
        </a:p>
      </dgm:t>
    </dgm:pt>
    <dgm:pt modelId="{65447CBA-0CD0-4B75-8733-6CEAA7673AA7}" type="sibTrans" cxnId="{DE82D180-421E-4597-80C7-86A814DA50B4}">
      <dgm:prSet/>
      <dgm:spPr/>
      <dgm:t>
        <a:bodyPr/>
        <a:lstStyle/>
        <a:p>
          <a:endParaRPr lang="es-ES"/>
        </a:p>
      </dgm:t>
    </dgm:pt>
    <dgm:pt modelId="{930A529C-891A-4EA1-A3F4-AC358FE4D530}">
      <dgm:prSet phldrT="[Texto]"/>
      <dgm:spPr/>
      <dgm:t>
        <a:bodyPr/>
        <a:lstStyle/>
        <a:p>
          <a:r>
            <a:rPr lang="es-ES" smtClean="0"/>
            <a:t>UTILIZA RECURSOS DE LA INVESTIGACIÓN EDUCATIVA PARA ENRIQUECER LA PRÁCTICA DOCENTE, EXPRESANDO SU INTERÉS POR LA CIENCIA Y LA PROPIA INVESTIGACIÓN</a:t>
          </a:r>
          <a:endParaRPr lang="es-ES" dirty="0"/>
        </a:p>
      </dgm:t>
    </dgm:pt>
    <dgm:pt modelId="{0D2EB043-E8A7-4C49-BA61-CAE555ECE034}" type="parTrans" cxnId="{804635F1-9394-43F9-A505-4010D3294C99}">
      <dgm:prSet/>
      <dgm:spPr/>
      <dgm:t>
        <a:bodyPr/>
        <a:lstStyle/>
        <a:p>
          <a:endParaRPr lang="es-ES"/>
        </a:p>
      </dgm:t>
    </dgm:pt>
    <dgm:pt modelId="{3000C121-AF0E-4C3C-9B4C-65AB74CF5D84}" type="sibTrans" cxnId="{804635F1-9394-43F9-A505-4010D3294C99}">
      <dgm:prSet/>
      <dgm:spPr/>
      <dgm:t>
        <a:bodyPr/>
        <a:lstStyle/>
        <a:p>
          <a:endParaRPr lang="es-ES"/>
        </a:p>
      </dgm:t>
    </dgm:pt>
    <dgm:pt modelId="{5D710F56-6290-4E13-A02A-EE4A8F321761}">
      <dgm:prSet phldrT="[Texto]"/>
      <dgm:spPr/>
      <dgm:t>
        <a:bodyPr/>
        <a:lstStyle/>
        <a:p>
          <a:r>
            <a:rPr lang="es-ES" dirty="0" smtClean="0"/>
            <a:t>ÁMBITO 5. COMPROMISO Y RESPONSABILIDAD CON LA PROFESIÓN</a:t>
          </a:r>
          <a:endParaRPr lang="es-ES" dirty="0"/>
        </a:p>
      </dgm:t>
    </dgm:pt>
    <dgm:pt modelId="{06486062-9911-4A24-9AE4-AAAE21573346}" type="parTrans" cxnId="{71569D63-B202-4518-870D-E4B88222A669}">
      <dgm:prSet/>
      <dgm:spPr/>
      <dgm:t>
        <a:bodyPr/>
        <a:lstStyle/>
        <a:p>
          <a:endParaRPr lang="es-ES"/>
        </a:p>
      </dgm:t>
    </dgm:pt>
    <dgm:pt modelId="{17E80130-C900-4BD6-B33F-DC6E98954119}" type="sibTrans" cxnId="{71569D63-B202-4518-870D-E4B88222A669}">
      <dgm:prSet/>
      <dgm:spPr/>
      <dgm:t>
        <a:bodyPr/>
        <a:lstStyle/>
        <a:p>
          <a:endParaRPr lang="es-ES"/>
        </a:p>
      </dgm:t>
    </dgm:pt>
    <dgm:pt modelId="{A6A532F6-0338-494D-AA2B-EDCFF907636D}" type="pres">
      <dgm:prSet presAssocID="{5BD1ECF2-22A5-446F-9D4F-43AED93AC6E6}" presName="Name0" presStyleCnt="0">
        <dgm:presLayoutVars>
          <dgm:dir/>
          <dgm:resizeHandles val="exact"/>
        </dgm:presLayoutVars>
      </dgm:prSet>
      <dgm:spPr/>
    </dgm:pt>
    <dgm:pt modelId="{E083BAE2-B57A-4EA8-8584-73FB18407B02}" type="pres">
      <dgm:prSet presAssocID="{5BD1ECF2-22A5-446F-9D4F-43AED93AC6E6}" presName="vNodes" presStyleCnt="0"/>
      <dgm:spPr/>
    </dgm:pt>
    <dgm:pt modelId="{389BA3F9-0093-40BB-9BB7-BD601C7ED4F9}" type="pres">
      <dgm:prSet presAssocID="{4B0F54AE-75FD-42E4-9221-B2A85EBF7A44}" presName="node" presStyleLbl="node1" presStyleIdx="0" presStyleCnt="3" custScaleX="122239" custLinFactX="100000" custLinFactNeighborX="107541" custLinFactNeighborY="-8493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95D7BA0-3CDE-4A8F-B7BD-E5EEB5B3ECC5}" type="pres">
      <dgm:prSet presAssocID="{65447CBA-0CD0-4B75-8733-6CEAA7673AA7}" presName="spacerT" presStyleCnt="0"/>
      <dgm:spPr/>
    </dgm:pt>
    <dgm:pt modelId="{8BB5CD15-94FF-4663-98E2-F5B1D4C84878}" type="pres">
      <dgm:prSet presAssocID="{65447CBA-0CD0-4B75-8733-6CEAA7673AA7}" presName="sibTrans" presStyleLbl="sibTrans2D1" presStyleIdx="0" presStyleCnt="2" custScaleX="35836" custScaleY="35836" custLinFactX="129135" custLinFactNeighborX="200000" custLinFactNeighborY="6996"/>
      <dgm:spPr/>
      <dgm:t>
        <a:bodyPr/>
        <a:lstStyle/>
        <a:p>
          <a:endParaRPr lang="es-ES"/>
        </a:p>
      </dgm:t>
    </dgm:pt>
    <dgm:pt modelId="{7EFF434D-5C34-469A-98AD-3E8185900E2F}" type="pres">
      <dgm:prSet presAssocID="{65447CBA-0CD0-4B75-8733-6CEAA7673AA7}" presName="spacerB" presStyleCnt="0"/>
      <dgm:spPr/>
    </dgm:pt>
    <dgm:pt modelId="{28BFE530-A0A7-4701-AB55-700C6CC5AE6F}" type="pres">
      <dgm:prSet presAssocID="{930A529C-891A-4EA1-A3F4-AC358FE4D530}" presName="node" presStyleLbl="node1" presStyleIdx="1" presStyleCnt="3" custScaleX="120063" custLinFactX="100000" custLinFactNeighborX="122368" custLinFactNeighborY="7380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8A8FA33-144D-4A60-B3F4-2E6CF0076A6E}" type="pres">
      <dgm:prSet presAssocID="{5BD1ECF2-22A5-446F-9D4F-43AED93AC6E6}" presName="sibTransLast" presStyleLbl="sibTrans2D1" presStyleIdx="1" presStyleCnt="2" custScaleX="96286" custScaleY="86869" custLinFactX="59662" custLinFactNeighborX="100000" custLinFactNeighborY="7773"/>
      <dgm:spPr>
        <a:prstGeom prst="mathEqual">
          <a:avLst/>
        </a:prstGeom>
      </dgm:spPr>
      <dgm:t>
        <a:bodyPr/>
        <a:lstStyle/>
        <a:p>
          <a:endParaRPr lang="es-ES"/>
        </a:p>
      </dgm:t>
    </dgm:pt>
    <dgm:pt modelId="{14B89EA6-9B93-4A5F-B476-AFBCDCF66891}" type="pres">
      <dgm:prSet presAssocID="{5BD1ECF2-22A5-446F-9D4F-43AED93AC6E6}" presName="connectorText" presStyleLbl="sibTrans2D1" presStyleIdx="1" presStyleCnt="2"/>
      <dgm:spPr/>
      <dgm:t>
        <a:bodyPr/>
        <a:lstStyle/>
        <a:p>
          <a:endParaRPr lang="es-ES"/>
        </a:p>
      </dgm:t>
    </dgm:pt>
    <dgm:pt modelId="{A2D1F52B-304C-4886-ADA2-FBCD96967F3F}" type="pres">
      <dgm:prSet presAssocID="{5BD1ECF2-22A5-446F-9D4F-43AED93AC6E6}" presName="lastNode" presStyleLbl="node1" presStyleIdx="2" presStyleCnt="3" custScaleX="63769" custScaleY="124756" custLinFactX="-57384" custLinFactNeighborX="-100000" custLinFactNeighborY="-127">
        <dgm:presLayoutVars>
          <dgm:bulletEnabled val="1"/>
        </dgm:presLayoutVars>
      </dgm:prSet>
      <dgm:spPr>
        <a:prstGeom prst="can">
          <a:avLst/>
        </a:prstGeom>
      </dgm:spPr>
      <dgm:t>
        <a:bodyPr/>
        <a:lstStyle/>
        <a:p>
          <a:endParaRPr lang="es-ES"/>
        </a:p>
      </dgm:t>
    </dgm:pt>
  </dgm:ptLst>
  <dgm:cxnLst>
    <dgm:cxn modelId="{DE82D180-421E-4597-80C7-86A814DA50B4}" srcId="{5BD1ECF2-22A5-446F-9D4F-43AED93AC6E6}" destId="{4B0F54AE-75FD-42E4-9221-B2A85EBF7A44}" srcOrd="0" destOrd="0" parTransId="{A8C1BF32-2BE1-45FE-B308-6B39888B9DD5}" sibTransId="{65447CBA-0CD0-4B75-8733-6CEAA7673AA7}"/>
    <dgm:cxn modelId="{E334678C-52E6-43AE-A2D0-6DE2D7593AEE}" type="presOf" srcId="{5BD1ECF2-22A5-446F-9D4F-43AED93AC6E6}" destId="{A6A532F6-0338-494D-AA2B-EDCFF907636D}" srcOrd="0" destOrd="0" presId="urn:microsoft.com/office/officeart/2005/8/layout/equation2"/>
    <dgm:cxn modelId="{B0DE9030-866E-4180-97A0-3FE3961B22AD}" type="presOf" srcId="{5D710F56-6290-4E13-A02A-EE4A8F321761}" destId="{A2D1F52B-304C-4886-ADA2-FBCD96967F3F}" srcOrd="0" destOrd="0" presId="urn:microsoft.com/office/officeart/2005/8/layout/equation2"/>
    <dgm:cxn modelId="{687FD4A9-D24D-4786-9143-4A6EB43235F2}" type="presOf" srcId="{4B0F54AE-75FD-42E4-9221-B2A85EBF7A44}" destId="{389BA3F9-0093-40BB-9BB7-BD601C7ED4F9}" srcOrd="0" destOrd="0" presId="urn:microsoft.com/office/officeart/2005/8/layout/equation2"/>
    <dgm:cxn modelId="{2E269B54-CA86-4850-8933-1C60FF4E95CA}" type="presOf" srcId="{3000C121-AF0E-4C3C-9B4C-65AB74CF5D84}" destId="{14B89EA6-9B93-4A5F-B476-AFBCDCF66891}" srcOrd="1" destOrd="0" presId="urn:microsoft.com/office/officeart/2005/8/layout/equation2"/>
    <dgm:cxn modelId="{7BE05929-5BEA-4A05-A8A3-D288DC027CB8}" type="presOf" srcId="{3000C121-AF0E-4C3C-9B4C-65AB74CF5D84}" destId="{E8A8FA33-144D-4A60-B3F4-2E6CF0076A6E}" srcOrd="0" destOrd="0" presId="urn:microsoft.com/office/officeart/2005/8/layout/equation2"/>
    <dgm:cxn modelId="{DBF9D892-1681-4B97-AFAC-0B759D34D0E2}" type="presOf" srcId="{65447CBA-0CD0-4B75-8733-6CEAA7673AA7}" destId="{8BB5CD15-94FF-4663-98E2-F5B1D4C84878}" srcOrd="0" destOrd="0" presId="urn:microsoft.com/office/officeart/2005/8/layout/equation2"/>
    <dgm:cxn modelId="{F8487069-4EFC-4BC5-A719-9440919DD0CB}" type="presOf" srcId="{930A529C-891A-4EA1-A3F4-AC358FE4D530}" destId="{28BFE530-A0A7-4701-AB55-700C6CC5AE6F}" srcOrd="0" destOrd="0" presId="urn:microsoft.com/office/officeart/2005/8/layout/equation2"/>
    <dgm:cxn modelId="{804635F1-9394-43F9-A505-4010D3294C99}" srcId="{5BD1ECF2-22A5-446F-9D4F-43AED93AC6E6}" destId="{930A529C-891A-4EA1-A3F4-AC358FE4D530}" srcOrd="1" destOrd="0" parTransId="{0D2EB043-E8A7-4C49-BA61-CAE555ECE034}" sibTransId="{3000C121-AF0E-4C3C-9B4C-65AB74CF5D84}"/>
    <dgm:cxn modelId="{71569D63-B202-4518-870D-E4B88222A669}" srcId="{5BD1ECF2-22A5-446F-9D4F-43AED93AC6E6}" destId="{5D710F56-6290-4E13-A02A-EE4A8F321761}" srcOrd="2" destOrd="0" parTransId="{06486062-9911-4A24-9AE4-AAAE21573346}" sibTransId="{17E80130-C900-4BD6-B33F-DC6E98954119}"/>
    <dgm:cxn modelId="{82DD1C8C-60B0-4BDC-9F51-3381A531B26A}" type="presParOf" srcId="{A6A532F6-0338-494D-AA2B-EDCFF907636D}" destId="{E083BAE2-B57A-4EA8-8584-73FB18407B02}" srcOrd="0" destOrd="0" presId="urn:microsoft.com/office/officeart/2005/8/layout/equation2"/>
    <dgm:cxn modelId="{763E0055-1862-4076-9C28-250574AF74F3}" type="presParOf" srcId="{E083BAE2-B57A-4EA8-8584-73FB18407B02}" destId="{389BA3F9-0093-40BB-9BB7-BD601C7ED4F9}" srcOrd="0" destOrd="0" presId="urn:microsoft.com/office/officeart/2005/8/layout/equation2"/>
    <dgm:cxn modelId="{769AEE4A-B2D6-4BC5-B1E6-F73D407A8AF1}" type="presParOf" srcId="{E083BAE2-B57A-4EA8-8584-73FB18407B02}" destId="{F95D7BA0-3CDE-4A8F-B7BD-E5EEB5B3ECC5}" srcOrd="1" destOrd="0" presId="urn:microsoft.com/office/officeart/2005/8/layout/equation2"/>
    <dgm:cxn modelId="{3358942B-2222-4FDD-8E0A-DDAD0EFE95B7}" type="presParOf" srcId="{E083BAE2-B57A-4EA8-8584-73FB18407B02}" destId="{8BB5CD15-94FF-4663-98E2-F5B1D4C84878}" srcOrd="2" destOrd="0" presId="urn:microsoft.com/office/officeart/2005/8/layout/equation2"/>
    <dgm:cxn modelId="{1FB56664-1B95-42FB-B087-39757E5E6507}" type="presParOf" srcId="{E083BAE2-B57A-4EA8-8584-73FB18407B02}" destId="{7EFF434D-5C34-469A-98AD-3E8185900E2F}" srcOrd="3" destOrd="0" presId="urn:microsoft.com/office/officeart/2005/8/layout/equation2"/>
    <dgm:cxn modelId="{4CB6FBD0-FFD2-46F4-B606-410F9001FFAA}" type="presParOf" srcId="{E083BAE2-B57A-4EA8-8584-73FB18407B02}" destId="{28BFE530-A0A7-4701-AB55-700C6CC5AE6F}" srcOrd="4" destOrd="0" presId="urn:microsoft.com/office/officeart/2005/8/layout/equation2"/>
    <dgm:cxn modelId="{60B5D57E-B42F-41FE-9E75-DE36591E17C4}" type="presParOf" srcId="{A6A532F6-0338-494D-AA2B-EDCFF907636D}" destId="{E8A8FA33-144D-4A60-B3F4-2E6CF0076A6E}" srcOrd="1" destOrd="0" presId="urn:microsoft.com/office/officeart/2005/8/layout/equation2"/>
    <dgm:cxn modelId="{1AF40DA5-8B5F-4805-932F-9D9414BAA917}" type="presParOf" srcId="{E8A8FA33-144D-4A60-B3F4-2E6CF0076A6E}" destId="{14B89EA6-9B93-4A5F-B476-AFBCDCF66891}" srcOrd="0" destOrd="0" presId="urn:microsoft.com/office/officeart/2005/8/layout/equation2"/>
    <dgm:cxn modelId="{26D5E398-F728-486B-B02B-0B8D664B934A}" type="presParOf" srcId="{A6A532F6-0338-494D-AA2B-EDCFF907636D}" destId="{A2D1F52B-304C-4886-ADA2-FBCD96967F3F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437FF97-1229-45B2-8837-A682C1A7CB7B}" type="doc">
      <dgm:prSet loTypeId="urn:microsoft.com/office/officeart/2005/8/layout/radial5" loCatId="cycle" qsTypeId="urn:microsoft.com/office/officeart/2005/8/quickstyle/3d3" qsCatId="3D" csTypeId="urn:microsoft.com/office/officeart/2005/8/colors/accent1_4" csCatId="accent1" phldr="1"/>
      <dgm:spPr/>
      <dgm:t>
        <a:bodyPr/>
        <a:lstStyle/>
        <a:p>
          <a:endParaRPr lang="es-ES"/>
        </a:p>
      </dgm:t>
    </dgm:pt>
    <dgm:pt modelId="{E55A6879-09AF-42AE-BA17-1D1743723822}">
      <dgm:prSet phldrT="[Texto]" custT="1"/>
      <dgm:spPr/>
      <dgm:t>
        <a:bodyPr/>
        <a:lstStyle/>
        <a:p>
          <a:r>
            <a:rPr lang="es-ES" sz="1400" dirty="0" smtClean="0"/>
            <a:t>INTERVIENE DE MANERA COLABORATIVA CON LA COMUNIDAD ESCOLAR, PADRES DE FAMILIA, AUTORIDADES Y DOCENTES,  EN LA TOMA DE DECISIONES Y EN EL DESARROLLO DE ALTERNATIVAS  DE SOLUCIÓN  A PROBLEMÁTICAS SOCIOEDUCATIVAS  </a:t>
          </a:r>
          <a:endParaRPr lang="es-ES" sz="1400" dirty="0"/>
        </a:p>
      </dgm:t>
    </dgm:pt>
    <dgm:pt modelId="{BADE8D55-FD47-4523-8D2F-5C93CBFE840C}" type="parTrans" cxnId="{952E5D1A-E708-4818-AD87-ADE9CBB5C7C3}">
      <dgm:prSet/>
      <dgm:spPr/>
      <dgm:t>
        <a:bodyPr/>
        <a:lstStyle/>
        <a:p>
          <a:endParaRPr lang="es-ES"/>
        </a:p>
      </dgm:t>
    </dgm:pt>
    <dgm:pt modelId="{59F5E6D6-0F40-4F90-9967-9C0E12078311}" type="sibTrans" cxnId="{952E5D1A-E708-4818-AD87-ADE9CBB5C7C3}">
      <dgm:prSet/>
      <dgm:spPr/>
      <dgm:t>
        <a:bodyPr/>
        <a:lstStyle/>
        <a:p>
          <a:endParaRPr lang="es-ES"/>
        </a:p>
      </dgm:t>
    </dgm:pt>
    <dgm:pt modelId="{495AAE0A-4573-471F-90B1-0DC4FB46802E}">
      <dgm:prSet phldrT="[Texto]" custT="1"/>
      <dgm:spPr/>
      <dgm:t>
        <a:bodyPr/>
        <a:lstStyle/>
        <a:p>
          <a:r>
            <a:rPr lang="es-ES" sz="1600" smtClean="0"/>
            <a:t>ÁMBITO 6. VINCULACIÓN CON LA INSTITUCIÓN Y EL ENTORNO</a:t>
          </a:r>
          <a:endParaRPr lang="es-ES" sz="1600" dirty="0"/>
        </a:p>
      </dgm:t>
    </dgm:pt>
    <dgm:pt modelId="{31F4C590-5540-4178-ADB4-DF4764C44DBE}" type="parTrans" cxnId="{713FAA70-7690-43BE-8820-AFFECA297384}">
      <dgm:prSet/>
      <dgm:spPr/>
      <dgm:t>
        <a:bodyPr/>
        <a:lstStyle/>
        <a:p>
          <a:endParaRPr lang="es-ES"/>
        </a:p>
      </dgm:t>
    </dgm:pt>
    <dgm:pt modelId="{759C6FE9-BD9D-4C1B-B708-2EB413B4B3B5}" type="sibTrans" cxnId="{713FAA70-7690-43BE-8820-AFFECA297384}">
      <dgm:prSet/>
      <dgm:spPr/>
      <dgm:t>
        <a:bodyPr/>
        <a:lstStyle/>
        <a:p>
          <a:endParaRPr lang="es-ES"/>
        </a:p>
      </dgm:t>
    </dgm:pt>
    <dgm:pt modelId="{5A1AA583-8606-4DD8-BC5F-C6FA8B056B3A}" type="pres">
      <dgm:prSet presAssocID="{0437FF97-1229-45B2-8837-A682C1A7CB7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40048D4-FD60-4E77-8CBE-00B8B9304FF6}" type="pres">
      <dgm:prSet presAssocID="{E55A6879-09AF-42AE-BA17-1D1743723822}" presName="centerShape" presStyleLbl="node0" presStyleIdx="0" presStyleCnt="1" custScaleX="122244" custScaleY="125129" custLinFactNeighborX="-32640" custLinFactNeighborY="-8381"/>
      <dgm:spPr/>
      <dgm:t>
        <a:bodyPr/>
        <a:lstStyle/>
        <a:p>
          <a:endParaRPr lang="es-ES"/>
        </a:p>
      </dgm:t>
    </dgm:pt>
    <dgm:pt modelId="{6773F590-9179-41BE-B7F6-738027E3A2C4}" type="pres">
      <dgm:prSet presAssocID="{31F4C590-5540-4178-ADB4-DF4764C44DBE}" presName="parTrans" presStyleLbl="sibTrans2D1" presStyleIdx="0" presStyleCnt="1" custAng="10395106" custLinFactNeighborX="46484" custLinFactNeighborY="4484"/>
      <dgm:spPr/>
      <dgm:t>
        <a:bodyPr/>
        <a:lstStyle/>
        <a:p>
          <a:endParaRPr lang="es-ES"/>
        </a:p>
      </dgm:t>
    </dgm:pt>
    <dgm:pt modelId="{B5FAD37B-D1AB-4AC2-864C-EB4B282266A2}" type="pres">
      <dgm:prSet presAssocID="{31F4C590-5540-4178-ADB4-DF4764C44DBE}" presName="connectorText" presStyleLbl="sibTrans2D1" presStyleIdx="0" presStyleCnt="1"/>
      <dgm:spPr/>
      <dgm:t>
        <a:bodyPr/>
        <a:lstStyle/>
        <a:p>
          <a:endParaRPr lang="es-ES"/>
        </a:p>
      </dgm:t>
    </dgm:pt>
    <dgm:pt modelId="{95BEA006-7075-4594-81A2-38CF4956DBF5}" type="pres">
      <dgm:prSet presAssocID="{495AAE0A-4573-471F-90B1-0DC4FB46802E}" presName="node" presStyleLbl="node1" presStyleIdx="0" presStyleCnt="1" custScaleX="169203" custScaleY="162245" custRadScaleRad="96364" custRadScaleInc="19579">
        <dgm:presLayoutVars>
          <dgm:bulletEnabled val="1"/>
        </dgm:presLayoutVars>
      </dgm:prSet>
      <dgm:spPr>
        <a:prstGeom prst="sun">
          <a:avLst/>
        </a:prstGeom>
      </dgm:spPr>
      <dgm:t>
        <a:bodyPr/>
        <a:lstStyle/>
        <a:p>
          <a:endParaRPr lang="es-ES"/>
        </a:p>
      </dgm:t>
    </dgm:pt>
  </dgm:ptLst>
  <dgm:cxnLst>
    <dgm:cxn modelId="{E6EBF593-ADDD-4BBB-ABAC-850A397A3616}" type="presOf" srcId="{31F4C590-5540-4178-ADB4-DF4764C44DBE}" destId="{B5FAD37B-D1AB-4AC2-864C-EB4B282266A2}" srcOrd="1" destOrd="0" presId="urn:microsoft.com/office/officeart/2005/8/layout/radial5"/>
    <dgm:cxn modelId="{952E5D1A-E708-4818-AD87-ADE9CBB5C7C3}" srcId="{0437FF97-1229-45B2-8837-A682C1A7CB7B}" destId="{E55A6879-09AF-42AE-BA17-1D1743723822}" srcOrd="0" destOrd="0" parTransId="{BADE8D55-FD47-4523-8D2F-5C93CBFE840C}" sibTransId="{59F5E6D6-0F40-4F90-9967-9C0E12078311}"/>
    <dgm:cxn modelId="{0BAA8889-6135-449F-9D67-DE4B2384C528}" type="presOf" srcId="{E55A6879-09AF-42AE-BA17-1D1743723822}" destId="{A40048D4-FD60-4E77-8CBE-00B8B9304FF6}" srcOrd="0" destOrd="0" presId="urn:microsoft.com/office/officeart/2005/8/layout/radial5"/>
    <dgm:cxn modelId="{11436AB5-C455-440E-8FAE-9509D1FD9895}" type="presOf" srcId="{31F4C590-5540-4178-ADB4-DF4764C44DBE}" destId="{6773F590-9179-41BE-B7F6-738027E3A2C4}" srcOrd="0" destOrd="0" presId="urn:microsoft.com/office/officeart/2005/8/layout/radial5"/>
    <dgm:cxn modelId="{A70E6AFF-EAF2-4754-9B99-32D19825D1E4}" type="presOf" srcId="{0437FF97-1229-45B2-8837-A682C1A7CB7B}" destId="{5A1AA583-8606-4DD8-BC5F-C6FA8B056B3A}" srcOrd="0" destOrd="0" presId="urn:microsoft.com/office/officeart/2005/8/layout/radial5"/>
    <dgm:cxn modelId="{713FAA70-7690-43BE-8820-AFFECA297384}" srcId="{E55A6879-09AF-42AE-BA17-1D1743723822}" destId="{495AAE0A-4573-471F-90B1-0DC4FB46802E}" srcOrd="0" destOrd="0" parTransId="{31F4C590-5540-4178-ADB4-DF4764C44DBE}" sibTransId="{759C6FE9-BD9D-4C1B-B708-2EB413B4B3B5}"/>
    <dgm:cxn modelId="{3EFE278B-FD44-4DAD-BDCE-68532E06A837}" type="presOf" srcId="{495AAE0A-4573-471F-90B1-0DC4FB46802E}" destId="{95BEA006-7075-4594-81A2-38CF4956DBF5}" srcOrd="0" destOrd="0" presId="urn:microsoft.com/office/officeart/2005/8/layout/radial5"/>
    <dgm:cxn modelId="{B80F5695-2FE6-44EB-82D7-F8B9DE2C5362}" type="presParOf" srcId="{5A1AA583-8606-4DD8-BC5F-C6FA8B056B3A}" destId="{A40048D4-FD60-4E77-8CBE-00B8B9304FF6}" srcOrd="0" destOrd="0" presId="urn:microsoft.com/office/officeart/2005/8/layout/radial5"/>
    <dgm:cxn modelId="{F9D9CA93-192E-4FA8-BD2F-862F5211D38C}" type="presParOf" srcId="{5A1AA583-8606-4DD8-BC5F-C6FA8B056B3A}" destId="{6773F590-9179-41BE-B7F6-738027E3A2C4}" srcOrd="1" destOrd="0" presId="urn:microsoft.com/office/officeart/2005/8/layout/radial5"/>
    <dgm:cxn modelId="{24956438-95B4-4A88-BBD3-A7BED573A7EB}" type="presParOf" srcId="{6773F590-9179-41BE-B7F6-738027E3A2C4}" destId="{B5FAD37B-D1AB-4AC2-864C-EB4B282266A2}" srcOrd="0" destOrd="0" presId="urn:microsoft.com/office/officeart/2005/8/layout/radial5"/>
    <dgm:cxn modelId="{D5919147-DD69-4496-B6CD-D6B583B2A2FE}" type="presParOf" srcId="{5A1AA583-8606-4DD8-BC5F-C6FA8B056B3A}" destId="{95BEA006-7075-4594-81A2-38CF4956DBF5}" srcOrd="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4C77ED-C993-4E3E-9C45-9AEE41A22B60}">
      <dsp:nvSpPr>
        <dsp:cNvPr id="0" name=""/>
        <dsp:cNvSpPr/>
      </dsp:nvSpPr>
      <dsp:spPr>
        <a:xfrm>
          <a:off x="2714629" y="571494"/>
          <a:ext cx="3339726" cy="3339726"/>
        </a:xfrm>
        <a:prstGeom prst="gear9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ÁMBITO 1. PLANEACIÓN DEL APRENDIZAJE</a:t>
          </a:r>
          <a:endParaRPr lang="es-ES" sz="2300" kern="1200" dirty="0"/>
        </a:p>
      </dsp:txBody>
      <dsp:txXfrm>
        <a:off x="3386062" y="1353809"/>
        <a:ext cx="1996860" cy="1716688"/>
      </dsp:txXfrm>
    </dsp:sp>
    <dsp:sp modelId="{EFAB9BCE-56D8-4E64-B5E2-D54E75A0E679}">
      <dsp:nvSpPr>
        <dsp:cNvPr id="0" name=""/>
        <dsp:cNvSpPr/>
      </dsp:nvSpPr>
      <dsp:spPr>
        <a:xfrm>
          <a:off x="1143008" y="3520119"/>
          <a:ext cx="3696925" cy="2439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DISEÑA PLANEACIONES DIDÁCTICAS, APLICANDO SUS CONOCIMIENTOS PEDAGÓGICOS Y DISCIPLINARES PARA RESPONDER A LAS NECESIDADES DEL CONTEXTO EN EL MARCO DE LOS PLANES Y PROGRAMAS DE EDUCACIÓN BÁSICA</a:t>
          </a:r>
          <a:endParaRPr lang="es-ES" sz="1800" kern="1200" dirty="0"/>
        </a:p>
      </dsp:txBody>
      <dsp:txXfrm>
        <a:off x="1214461" y="3591572"/>
        <a:ext cx="3554019" cy="2296694"/>
      </dsp:txXfrm>
    </dsp:sp>
    <dsp:sp modelId="{93402A84-8FC7-4CD8-A151-8AD441FD8CEA}">
      <dsp:nvSpPr>
        <dsp:cNvPr id="0" name=""/>
        <dsp:cNvSpPr/>
      </dsp:nvSpPr>
      <dsp:spPr>
        <a:xfrm rot="2189445">
          <a:off x="2819046" y="890214"/>
          <a:ext cx="4107863" cy="4107863"/>
        </a:xfrm>
        <a:prstGeom prst="circularArrow">
          <a:avLst>
            <a:gd name="adj1" fmla="val 4878"/>
            <a:gd name="adj2" fmla="val 312630"/>
            <a:gd name="adj3" fmla="val 3260709"/>
            <a:gd name="adj4" fmla="val 15067863"/>
            <a:gd name="adj5" fmla="val 5691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8255F8-E4EC-4124-B450-FE814738A57F}">
      <dsp:nvSpPr>
        <dsp:cNvPr id="0" name=""/>
        <dsp:cNvSpPr/>
      </dsp:nvSpPr>
      <dsp:spPr>
        <a:xfrm>
          <a:off x="3419847" y="2908522"/>
          <a:ext cx="2249180" cy="22491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ÁMBITO 2. ORGANIZACIÓN DEL AMBIENTE EN EL AULA</a:t>
          </a:r>
          <a:endParaRPr lang="es-ES" sz="1900" kern="1200" dirty="0"/>
        </a:p>
      </dsp:txBody>
      <dsp:txXfrm>
        <a:off x="3749232" y="3237907"/>
        <a:ext cx="1590410" cy="1590410"/>
      </dsp:txXfrm>
    </dsp:sp>
    <dsp:sp modelId="{5DE19063-5198-4446-B935-7BE8E5762D12}">
      <dsp:nvSpPr>
        <dsp:cNvPr id="0" name=""/>
        <dsp:cNvSpPr/>
      </dsp:nvSpPr>
      <dsp:spPr>
        <a:xfrm rot="16211412">
          <a:off x="4290780" y="2627430"/>
          <a:ext cx="516496" cy="45703"/>
        </a:xfrm>
        <a:custGeom>
          <a:avLst/>
          <a:gdLst/>
          <a:ahLst/>
          <a:cxnLst/>
          <a:rect l="0" t="0" r="0" b="0"/>
          <a:pathLst>
            <a:path>
              <a:moveTo>
                <a:pt x="0" y="22851"/>
              </a:moveTo>
              <a:lnTo>
                <a:pt x="516496" y="2285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536115" y="2637369"/>
        <a:ext cx="25824" cy="25824"/>
      </dsp:txXfrm>
    </dsp:sp>
    <dsp:sp modelId="{648CC0E3-4703-4D7D-87FC-5890687EA0E6}">
      <dsp:nvSpPr>
        <dsp:cNvPr id="0" name=""/>
        <dsp:cNvSpPr/>
      </dsp:nvSpPr>
      <dsp:spPr>
        <a:xfrm>
          <a:off x="3429028" y="142861"/>
          <a:ext cx="2249180" cy="224918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GENERA AMBIENTES FORMATIVOS PARA PROPICIAR LA AUTONOMÍA Y PROMOVER EL DESARROLLO DE CONOCIMIENTOS, HABILIDADES, ACTITUDES Y VALORES EN LOS ALUMNOS</a:t>
          </a:r>
          <a:endParaRPr lang="es-ES" sz="1000" kern="1200" dirty="0"/>
        </a:p>
      </dsp:txBody>
      <dsp:txXfrm>
        <a:off x="3758413" y="472246"/>
        <a:ext cx="1590410" cy="1590410"/>
      </dsp:txXfrm>
    </dsp:sp>
    <dsp:sp modelId="{58658BAD-C127-4EF3-A95C-47C1F8DFE308}">
      <dsp:nvSpPr>
        <dsp:cNvPr id="0" name=""/>
        <dsp:cNvSpPr/>
      </dsp:nvSpPr>
      <dsp:spPr>
        <a:xfrm rot="1800000">
          <a:off x="5473015" y="4741790"/>
          <a:ext cx="676935" cy="45703"/>
        </a:xfrm>
        <a:custGeom>
          <a:avLst/>
          <a:gdLst/>
          <a:ahLst/>
          <a:cxnLst/>
          <a:rect l="0" t="0" r="0" b="0"/>
          <a:pathLst>
            <a:path>
              <a:moveTo>
                <a:pt x="0" y="22851"/>
              </a:moveTo>
              <a:lnTo>
                <a:pt x="676935" y="2285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5794559" y="4747718"/>
        <a:ext cx="33846" cy="33846"/>
      </dsp:txXfrm>
    </dsp:sp>
    <dsp:sp modelId="{71036160-09C2-4A37-9EBA-A6F2922DA8EC}">
      <dsp:nvSpPr>
        <dsp:cNvPr id="0" name=""/>
        <dsp:cNvSpPr/>
      </dsp:nvSpPr>
      <dsp:spPr>
        <a:xfrm>
          <a:off x="5953938" y="4371580"/>
          <a:ext cx="2249180" cy="2249180"/>
        </a:xfrm>
        <a:prstGeom prst="ellipse">
          <a:avLst/>
        </a:prstGeom>
        <a:solidFill>
          <a:schemeClr val="accent2">
            <a:hueOff val="2340760"/>
            <a:satOff val="-2919"/>
            <a:lumOff val="68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APLICA CRÍTICAMENTE EL PLAN  Y PROGRAMAS  DE ESTUDIO DE LA EDUCACIÓN BÁSICA PARA ALCANZAR LOS PROPÓSITOS  EDUCATIVOS Y CONTRIBUIR AL PLENO DESENVOLVIMIENTO DE LAS CAPACIDADES DE LOS ALUMNOS DEL NIVEL ESCOLAR</a:t>
          </a:r>
          <a:endParaRPr lang="es-ES" sz="1000" kern="1200" dirty="0"/>
        </a:p>
      </dsp:txBody>
      <dsp:txXfrm>
        <a:off x="6283323" y="4700965"/>
        <a:ext cx="1590410" cy="1590410"/>
      </dsp:txXfrm>
    </dsp:sp>
    <dsp:sp modelId="{0E6AB095-DE93-4071-9997-C7E04D30B843}">
      <dsp:nvSpPr>
        <dsp:cNvPr id="0" name=""/>
        <dsp:cNvSpPr/>
      </dsp:nvSpPr>
      <dsp:spPr>
        <a:xfrm rot="9172620">
          <a:off x="3055687" y="4640636"/>
          <a:ext cx="516215" cy="45703"/>
        </a:xfrm>
        <a:custGeom>
          <a:avLst/>
          <a:gdLst/>
          <a:ahLst/>
          <a:cxnLst/>
          <a:rect l="0" t="0" r="0" b="0"/>
          <a:pathLst>
            <a:path>
              <a:moveTo>
                <a:pt x="0" y="22851"/>
              </a:moveTo>
              <a:lnTo>
                <a:pt x="516215" y="2285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10800000">
        <a:off x="3300889" y="4650582"/>
        <a:ext cx="25810" cy="25810"/>
      </dsp:txXfrm>
    </dsp:sp>
    <dsp:sp modelId="{F6C8953B-0CC1-41B7-95F6-BB30FA63CDB7}">
      <dsp:nvSpPr>
        <dsp:cNvPr id="0" name=""/>
        <dsp:cNvSpPr/>
      </dsp:nvSpPr>
      <dsp:spPr>
        <a:xfrm>
          <a:off x="564717" y="4212369"/>
          <a:ext cx="2710307" cy="2330263"/>
        </a:xfrm>
        <a:prstGeom prst="ellipse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USA LAS TIC COMO HERRAMIENTA DE ENSEÑANZA Y APRENDIZAJE.</a:t>
          </a:r>
          <a:endParaRPr lang="es-ES" sz="1600" kern="1200" dirty="0"/>
        </a:p>
      </dsp:txBody>
      <dsp:txXfrm>
        <a:off x="961632" y="4553628"/>
        <a:ext cx="1916477" cy="16477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2BE19A-D645-402E-BC0E-DDC293781E78}">
      <dsp:nvSpPr>
        <dsp:cNvPr id="0" name=""/>
        <dsp:cNvSpPr/>
      </dsp:nvSpPr>
      <dsp:spPr>
        <a:xfrm>
          <a:off x="178355" y="572165"/>
          <a:ext cx="4534023" cy="327925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kern="1200" dirty="0" smtClean="0"/>
            <a:t>ÁMBITO 3. EVALUACIÓN EDUCATIVA</a:t>
          </a:r>
          <a:endParaRPr lang="es-ES" sz="3600" kern="1200" dirty="0"/>
        </a:p>
      </dsp:txBody>
      <dsp:txXfrm>
        <a:off x="842347" y="1052400"/>
        <a:ext cx="3206039" cy="2318781"/>
      </dsp:txXfrm>
    </dsp:sp>
    <dsp:sp modelId="{8E3F2CEE-F5B9-4CFF-B9C2-983EBB6421DC}">
      <dsp:nvSpPr>
        <dsp:cNvPr id="0" name=""/>
        <dsp:cNvSpPr/>
      </dsp:nvSpPr>
      <dsp:spPr>
        <a:xfrm rot="1676019">
          <a:off x="4843887" y="2211790"/>
          <a:ext cx="524994" cy="8143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300" kern="1200"/>
        </a:p>
      </dsp:txBody>
      <dsp:txXfrm>
        <a:off x="4853062" y="2337770"/>
        <a:ext cx="367496" cy="488611"/>
      </dsp:txXfrm>
    </dsp:sp>
    <dsp:sp modelId="{50323B9D-B539-4328-92BC-F79406103D31}">
      <dsp:nvSpPr>
        <dsp:cNvPr id="0" name=""/>
        <dsp:cNvSpPr/>
      </dsp:nvSpPr>
      <dsp:spPr>
        <a:xfrm>
          <a:off x="5001318" y="2520678"/>
          <a:ext cx="3290340" cy="38373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EMPLEA LA EVALUACIÓN PARA INTERVENIR EN LOS DIFERENTES ÁMBITOS Y MOMENTOS DE LA TAREA EDUCATIVA</a:t>
          </a:r>
          <a:endParaRPr lang="es-ES" sz="2300" kern="1200" dirty="0"/>
        </a:p>
      </dsp:txBody>
      <dsp:txXfrm>
        <a:off x="5483177" y="3082638"/>
        <a:ext cx="2326622" cy="27133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FC5476-B4F1-4A73-98AF-C5F40B6F833F}">
      <dsp:nvSpPr>
        <dsp:cNvPr id="0" name=""/>
        <dsp:cNvSpPr/>
      </dsp:nvSpPr>
      <dsp:spPr>
        <a:xfrm>
          <a:off x="1829259" y="261195"/>
          <a:ext cx="5183719" cy="1800237"/>
        </a:xfrm>
        <a:prstGeom prst="ellipse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549993-1E02-4571-A0D7-BD9DFE638D60}">
      <dsp:nvSpPr>
        <dsp:cNvPr id="0" name=""/>
        <dsp:cNvSpPr/>
      </dsp:nvSpPr>
      <dsp:spPr>
        <a:xfrm>
          <a:off x="3926857" y="4669366"/>
          <a:ext cx="1004596" cy="642942"/>
        </a:xfrm>
        <a:prstGeom prst="down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255A2F-C8D8-44A9-8324-AED7E8551F0B}">
      <dsp:nvSpPr>
        <dsp:cNvPr id="0" name=""/>
        <dsp:cNvSpPr/>
      </dsp:nvSpPr>
      <dsp:spPr>
        <a:xfrm>
          <a:off x="2018123" y="5183719"/>
          <a:ext cx="4822065" cy="12055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  <a:sp3d extrusionH="28000" prstMaterial="matte"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>
              <a:solidFill>
                <a:schemeClr val="bg1"/>
              </a:solidFill>
            </a:rPr>
            <a:t>PROPICIA Y REGULA ESPACIOS DE APRENDIZAJE INCLUYENTES PARA TODOS LOS ALUMNOS, CON EL FIN DE PROMOVER LA CONVIVENCIA, EL RESPETO Y LA ACEPTACIÓN</a:t>
          </a:r>
          <a:endParaRPr lang="es-ES" sz="1700" kern="1200" dirty="0">
            <a:solidFill>
              <a:schemeClr val="bg1"/>
            </a:solidFill>
          </a:endParaRPr>
        </a:p>
      </dsp:txBody>
      <dsp:txXfrm>
        <a:off x="2018123" y="5183719"/>
        <a:ext cx="4822065" cy="1205516"/>
      </dsp:txXfrm>
    </dsp:sp>
    <dsp:sp modelId="{60156B25-3FCF-4197-AE7C-294B482BED5D}">
      <dsp:nvSpPr>
        <dsp:cNvPr id="0" name=""/>
        <dsp:cNvSpPr/>
      </dsp:nvSpPr>
      <dsp:spPr>
        <a:xfrm>
          <a:off x="2943264" y="357182"/>
          <a:ext cx="2812871" cy="2812871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  <a:sp3d extrusionH="28000" prstMaterial="matte"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ÁMBITO 4. PROMOCIÓN DEL APRENDIZAJE DE TODOS LOS ALUMNOS</a:t>
          </a:r>
          <a:endParaRPr lang="es-ES" sz="2300" kern="1200" dirty="0"/>
        </a:p>
      </dsp:txBody>
      <dsp:txXfrm>
        <a:off x="3355199" y="769117"/>
        <a:ext cx="1989001" cy="1989001"/>
      </dsp:txXfrm>
    </dsp:sp>
    <dsp:sp modelId="{0A399DD9-20E6-4264-84EC-D73F59E689ED}">
      <dsp:nvSpPr>
        <dsp:cNvPr id="0" name=""/>
        <dsp:cNvSpPr/>
      </dsp:nvSpPr>
      <dsp:spPr>
        <a:xfrm>
          <a:off x="1616284" y="40183"/>
          <a:ext cx="5625742" cy="450059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9BA3F9-0093-40BB-9BB7-BD601C7ED4F9}">
      <dsp:nvSpPr>
        <dsp:cNvPr id="0" name=""/>
        <dsp:cNvSpPr/>
      </dsp:nvSpPr>
      <dsp:spPr>
        <a:xfrm>
          <a:off x="5475794" y="0"/>
          <a:ext cx="3110995" cy="25450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smtClean="0"/>
            <a:t>ACTÚA DE MANERA ÉTICA ANTE LA DIVERSIDAD DE SITUACIONES  QUE SE PRESENTAN EN LA PRÁCTICA PROFESIONAL.</a:t>
          </a:r>
          <a:endParaRPr lang="es-ES" sz="1500" kern="1200" dirty="0"/>
        </a:p>
      </dsp:txBody>
      <dsp:txXfrm>
        <a:off x="5931389" y="372708"/>
        <a:ext cx="2199805" cy="1799594"/>
      </dsp:txXfrm>
    </dsp:sp>
    <dsp:sp modelId="{8BB5CD15-94FF-4663-98E2-F5B1D4C84878}">
      <dsp:nvSpPr>
        <dsp:cNvPr id="0" name=""/>
        <dsp:cNvSpPr/>
      </dsp:nvSpPr>
      <dsp:spPr>
        <a:xfrm>
          <a:off x="6500857" y="2928959"/>
          <a:ext cx="528977" cy="528977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/>
        </a:p>
      </dsp:txBody>
      <dsp:txXfrm>
        <a:off x="6570973" y="3131240"/>
        <a:ext cx="388745" cy="124415"/>
      </dsp:txXfrm>
    </dsp:sp>
    <dsp:sp modelId="{28BFE530-A0A7-4701-AB55-700C6CC5AE6F}">
      <dsp:nvSpPr>
        <dsp:cNvPr id="0" name=""/>
        <dsp:cNvSpPr/>
      </dsp:nvSpPr>
      <dsp:spPr>
        <a:xfrm>
          <a:off x="5531174" y="3802654"/>
          <a:ext cx="3055615" cy="25450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smtClean="0"/>
            <a:t>UTILIZA RECURSOS DE LA INVESTIGACIÓN EDUCATIVA PARA ENRIQUECER LA PRÁCTICA DOCENTE, EXPRESANDO SU INTERÉS POR LA CIENCIA Y LA PROPIA INVESTIGACIÓN</a:t>
          </a:r>
          <a:endParaRPr lang="es-ES" sz="1500" kern="1200" dirty="0"/>
        </a:p>
      </dsp:txBody>
      <dsp:txXfrm>
        <a:off x="5978658" y="4175362"/>
        <a:ext cx="2160647" cy="1799594"/>
      </dsp:txXfrm>
    </dsp:sp>
    <dsp:sp modelId="{E8A8FA33-144D-4A60-B3F4-2E6CF0076A6E}">
      <dsp:nvSpPr>
        <dsp:cNvPr id="0" name=""/>
        <dsp:cNvSpPr/>
      </dsp:nvSpPr>
      <dsp:spPr>
        <a:xfrm rot="21598664">
          <a:off x="3921740" y="2837142"/>
          <a:ext cx="929588" cy="822426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>
        <a:off x="3921740" y="3001675"/>
        <a:ext cx="682860" cy="493456"/>
      </dsp:txXfrm>
    </dsp:sp>
    <dsp:sp modelId="{A2D1F52B-304C-4886-ADA2-FBCD96967F3F}">
      <dsp:nvSpPr>
        <dsp:cNvPr id="0" name=""/>
        <dsp:cNvSpPr/>
      </dsp:nvSpPr>
      <dsp:spPr>
        <a:xfrm>
          <a:off x="482703" y="0"/>
          <a:ext cx="3245855" cy="6350106"/>
        </a:xfrm>
        <a:prstGeom prst="ca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ÁMBITO 5. COMPROMISO Y RESPONSABILIDAD CON LA PROFESIÓN</a:t>
          </a:r>
          <a:endParaRPr lang="es-ES" sz="3200" kern="1200" dirty="0"/>
        </a:p>
      </dsp:txBody>
      <dsp:txXfrm>
        <a:off x="482703" y="811464"/>
        <a:ext cx="3245855" cy="51329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0048D4-FD60-4E77-8CBE-00B8B9304FF6}">
      <dsp:nvSpPr>
        <dsp:cNvPr id="0" name=""/>
        <dsp:cNvSpPr/>
      </dsp:nvSpPr>
      <dsp:spPr>
        <a:xfrm>
          <a:off x="285762" y="3000369"/>
          <a:ext cx="3235041" cy="3311389"/>
        </a:xfrm>
        <a:prstGeom prst="ellipse">
          <a:avLst/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INTERVIENE DE MANERA COLABORATIVA CON LA COMUNIDAD ESCOLAR, PADRES DE FAMILIA, AUTORIDADES Y DOCENTES,  EN LA TOMA DE DECISIONES Y EN EL DESARROLLO DE ALTERNATIVAS  DE SOLUCIÓN  A PROBLEMÁTICAS SOCIOEDUCATIVAS  </a:t>
          </a:r>
          <a:endParaRPr lang="es-ES" sz="1400" kern="1200" dirty="0"/>
        </a:p>
      </dsp:txBody>
      <dsp:txXfrm>
        <a:off x="759523" y="3485311"/>
        <a:ext cx="2287519" cy="2341505"/>
      </dsp:txXfrm>
    </dsp:sp>
    <dsp:sp modelId="{6773F590-9179-41BE-B7F6-738027E3A2C4}">
      <dsp:nvSpPr>
        <dsp:cNvPr id="0" name=""/>
        <dsp:cNvSpPr/>
      </dsp:nvSpPr>
      <dsp:spPr>
        <a:xfrm rot="8767297">
          <a:off x="3840641" y="3242491"/>
          <a:ext cx="630014" cy="8997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800" kern="1200"/>
        </a:p>
      </dsp:txBody>
      <dsp:txXfrm>
        <a:off x="4013601" y="3369767"/>
        <a:ext cx="441010" cy="539861"/>
      </dsp:txXfrm>
    </dsp:sp>
    <dsp:sp modelId="{95BEA006-7075-4594-81A2-38CF4956DBF5}">
      <dsp:nvSpPr>
        <dsp:cNvPr id="0" name=""/>
        <dsp:cNvSpPr/>
      </dsp:nvSpPr>
      <dsp:spPr>
        <a:xfrm>
          <a:off x="4143376" y="214273"/>
          <a:ext cx="4477754" cy="4293619"/>
        </a:xfrm>
        <a:prstGeom prst="sun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smtClean="0"/>
            <a:t>ÁMBITO 6. VINCULACIÓN CON LA INSTITUCIÓN Y EL ENTORNO</a:t>
          </a:r>
          <a:endParaRPr lang="es-ES" sz="1600" kern="1200" dirty="0"/>
        </a:p>
      </dsp:txBody>
      <dsp:txXfrm>
        <a:off x="5590707" y="1602086"/>
        <a:ext cx="1583092" cy="15179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E279C-A3CE-40BA-A7BD-9A6FE686001C}" type="datetimeFigureOut">
              <a:rPr lang="es-ES" smtClean="0"/>
              <a:t>02/02/15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94D60-B7DA-489D-86B9-50A76461533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3168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094D60-B7DA-489D-86B9-50A764615333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5026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uario\Mis documentos\179\Diapositiv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MX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49AD-D74D-4587-817E-B816789F4AD1}" type="datetimeFigureOut">
              <a:rPr lang="es-MX" smtClean="0"/>
              <a:pPr/>
              <a:t>02/02/15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2BF7A-C69E-4B80-96A8-5C72D0F84780}" type="slidenum">
              <a:rPr lang="es-MX" smtClean="0"/>
              <a:pPr/>
              <a:t>‹Nr.›</a:t>
            </a:fld>
            <a:endParaRPr lang="es-MX"/>
          </a:p>
        </p:txBody>
      </p:sp>
      <p:pic>
        <p:nvPicPr>
          <p:cNvPr id="8" name="Picture 12" descr="月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710" y="0"/>
            <a:ext cx="1547290" cy="1449282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49AD-D74D-4587-817E-B816789F4AD1}" type="datetimeFigureOut">
              <a:rPr lang="es-MX" smtClean="0"/>
              <a:pPr/>
              <a:t>02/02/15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2BF7A-C69E-4B80-96A8-5C72D0F84780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49AD-D74D-4587-817E-B816789F4AD1}" type="datetimeFigureOut">
              <a:rPr lang="es-MX" smtClean="0"/>
              <a:pPr/>
              <a:t>02/02/15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2BF7A-C69E-4B80-96A8-5C72D0F84780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49AD-D74D-4587-817E-B816789F4AD1}" type="datetimeFigureOut">
              <a:rPr lang="es-MX" smtClean="0"/>
              <a:pPr/>
              <a:t>02/02/15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2BF7A-C69E-4B80-96A8-5C72D0F84780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49AD-D74D-4587-817E-B816789F4AD1}" type="datetimeFigureOut">
              <a:rPr lang="es-MX" smtClean="0"/>
              <a:pPr/>
              <a:t>02/02/15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2BF7A-C69E-4B80-96A8-5C72D0F84780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49AD-D74D-4587-817E-B816789F4AD1}" type="datetimeFigureOut">
              <a:rPr lang="es-MX" smtClean="0"/>
              <a:pPr/>
              <a:t>02/02/15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2BF7A-C69E-4B80-96A8-5C72D0F84780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49AD-D74D-4587-817E-B816789F4AD1}" type="datetimeFigureOut">
              <a:rPr lang="es-MX" smtClean="0"/>
              <a:pPr/>
              <a:t>02/02/15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2BF7A-C69E-4B80-96A8-5C72D0F84780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49AD-D74D-4587-817E-B816789F4AD1}" type="datetimeFigureOut">
              <a:rPr lang="es-MX" smtClean="0"/>
              <a:pPr/>
              <a:t>02/02/15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2BF7A-C69E-4B80-96A8-5C72D0F84780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49AD-D74D-4587-817E-B816789F4AD1}" type="datetimeFigureOut">
              <a:rPr lang="es-MX" smtClean="0"/>
              <a:pPr/>
              <a:t>02/02/15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2BF7A-C69E-4B80-96A8-5C72D0F84780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49AD-D74D-4587-817E-B816789F4AD1}" type="datetimeFigureOut">
              <a:rPr lang="es-MX" smtClean="0"/>
              <a:pPr/>
              <a:t>02/02/15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2BF7A-C69E-4B80-96A8-5C72D0F84780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49AD-D74D-4587-817E-B816789F4AD1}" type="datetimeFigureOut">
              <a:rPr lang="es-MX" smtClean="0"/>
              <a:pPr/>
              <a:t>02/02/15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2BF7A-C69E-4B80-96A8-5C72D0F84780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suario\Mis documentos\179\Diapositiva2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E49AD-D74D-4587-817E-B816789F4AD1}" type="datetimeFigureOut">
              <a:rPr lang="es-MX" smtClean="0"/>
              <a:pPr/>
              <a:t>02/02/15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2BF7A-C69E-4B80-96A8-5C72D0F84780}" type="slidenum">
              <a:rPr lang="es-MX" smtClean="0"/>
              <a:pPr/>
              <a:t>‹Nr.›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4525963"/>
          </a:xfrm>
        </p:spPr>
        <p:txBody>
          <a:bodyPr/>
          <a:lstStyle/>
          <a:p>
            <a:pPr algn="ctr"/>
            <a:r>
              <a:rPr lang="es-MX" b="1" dirty="0">
                <a:solidFill>
                  <a:schemeClr val="bg1"/>
                </a:solidFill>
                <a:latin typeface="Times New Roman" panose="02020603050405020304" pitchFamily="18" charset="0"/>
              </a:rPr>
              <a:t>El egresado de bachillerato que aspire a cursar el Plan de Estudios para la Formación de Maestros de Educación Preescolar deberá poseer:</a:t>
            </a:r>
            <a:endParaRPr lang="es-MX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2765287"/>
            <a:ext cx="3168352" cy="2990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187524"/>
      </p:ext>
    </p:extLst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7701507"/>
              </p:ext>
            </p:extLst>
          </p:nvPr>
        </p:nvGraphicFramePr>
        <p:xfrm>
          <a:off x="285720" y="285728"/>
          <a:ext cx="8643998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0048D4-FD60-4E77-8CBE-00B8B9304F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A40048D4-FD60-4E77-8CBE-00B8B9304F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A40048D4-FD60-4E77-8CBE-00B8B9304F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73F590-9179-41BE-B7F6-738027E3A2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6773F590-9179-41BE-B7F6-738027E3A2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6773F590-9179-41BE-B7F6-738027E3A2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5BEA006-7075-4594-81A2-38CF4956DB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95BEA006-7075-4594-81A2-38CF4956DB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95BEA006-7075-4594-81A2-38CF4956DB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250825" y="188913"/>
            <a:ext cx="8893175" cy="6076950"/>
          </a:xfrm>
        </p:spPr>
        <p:txBody>
          <a:bodyPr>
            <a:noAutofit/>
          </a:bodyPr>
          <a:lstStyle/>
          <a:p>
            <a:pPr algn="just"/>
            <a:r>
              <a:rPr lang="es-MX" sz="24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Habilidad </a:t>
            </a:r>
            <a:r>
              <a:rPr lang="es-MX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para buscar, sintetizar y transmitir información proveniente de distintas fuentes.</a:t>
            </a:r>
          </a:p>
          <a:p>
            <a:pPr algn="just"/>
            <a:r>
              <a:rPr lang="es-MX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Capacidad para solucionar problemas a partir de métodos establecidos.</a:t>
            </a:r>
          </a:p>
          <a:p>
            <a:pPr algn="just"/>
            <a:r>
              <a:rPr lang="es-MX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Capacidad para aprender por iniciativa e interés propio a lo largo de la vida.</a:t>
            </a:r>
          </a:p>
          <a:p>
            <a:pPr algn="just"/>
            <a:r>
              <a:rPr lang="es-MX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Capacidad de trabajo colaborativo para el logro de metas y proyectos, lo que implica el reconocimiento y respeto por la diversidad cultural, de creencias, valores, ideas y prácticas sociales.</a:t>
            </a:r>
          </a:p>
          <a:p>
            <a:pPr algn="just"/>
            <a:r>
              <a:rPr lang="es-MX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Capacidad para comunicarse y expresar claramente sus ideas tanto de forma oral como escrita.</a:t>
            </a:r>
          </a:p>
          <a:p>
            <a:pPr algn="just"/>
            <a:r>
              <a:rPr lang="es-MX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Habilidad para escuchar, interpretar y emitir mensajes pertinentes en distintos contextos, mediante la utilización de medios, códigos y herramientas apropiados.</a:t>
            </a:r>
          </a:p>
          <a:p>
            <a:pPr algn="just"/>
            <a:r>
              <a:rPr lang="es-MX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Interés por participar con una conciencia cívica y ética en la vida de su comunidad, región, entidad, México y el mundo.</a:t>
            </a:r>
          </a:p>
          <a:p>
            <a:endParaRPr lang="es-MX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603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PERFIL DE EGRESO LICENCIATURA EN EDUCACIÓN PREESCOLAR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996952"/>
            <a:ext cx="8229600" cy="3268960"/>
          </a:xfrm>
        </p:spPr>
        <p:txBody>
          <a:bodyPr>
            <a:norm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EL PERFIL DE EGRESO ES EL ELEMENTO QUE DEFINE, EN TÉRMINOS GENERALES, LOS CONOCIMIENTOS, CAPACIDADES, HABILIDADES, ACTITUDES Y VALORES (COMPETENCIAS) QUE DEBE POSEER EL ESTUDIANTE NORMALISTA AL EGRESAR.</a:t>
            </a:r>
          </a:p>
          <a:p>
            <a:endParaRPr lang="es-MX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606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9552" y="206084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chemeClr val="bg1"/>
                </a:solidFill>
              </a:rPr>
              <a:t>EN SEIS ÁMBITOS DE LA PROFESIÓN, ÉSTOS INTREGRAN Y ARTICULAN NUEVE COMPETENCIAS </a:t>
            </a:r>
            <a:r>
              <a:rPr lang="es-MX" sz="2400" dirty="0" smtClean="0">
                <a:solidFill>
                  <a:schemeClr val="bg1"/>
                </a:solidFill>
              </a:rPr>
              <a:t>PROFESIONALES:</a:t>
            </a:r>
            <a:endParaRPr lang="es-MX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920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285720" y="428604"/>
          <a:ext cx="8643998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4C77ED-C993-4E3E-9C45-9AEE41A22B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244C77ED-C993-4E3E-9C45-9AEE41A22B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402A84-8FC7-4CD8-A151-8AD441FD8C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93402A84-8FC7-4CD8-A151-8AD441FD8C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AB9BCE-56D8-4E64-B5E2-D54E75A0E6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EFAB9BCE-56D8-4E64-B5E2-D54E75A0E6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AtOnc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42844" y="0"/>
          <a:ext cx="8858312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8255F8-E4EC-4124-B450-FE814738A5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9D8255F8-E4EC-4124-B450-FE814738A5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E19063-5198-4446-B935-7BE8E5762D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5DE19063-5198-4446-B935-7BE8E5762D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8CC0E3-4703-4D7D-87FC-5890687EA0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648CC0E3-4703-4D7D-87FC-5890687EA0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658BAD-C127-4EF3-A95C-47C1F8DFE3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58658BAD-C127-4EF3-A95C-47C1F8DFE3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036160-09C2-4A37-9EBA-A6F2922DA8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71036160-09C2-4A37-9EBA-A6F2922DA8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6AB095-DE93-4071-9997-C7E04D30B8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0E6AB095-DE93-4071-9997-C7E04D30B8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C8953B-0CC1-41B7-95F6-BB30FA63CD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F6C8953B-0CC1-41B7-95F6-BB30FA63CD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42844" y="142852"/>
          <a:ext cx="8786874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2BE19A-D645-402E-BC0E-DDC293781E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D52BE19A-D645-402E-BC0E-DDC293781E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3F2CEE-F5B9-4CFF-B9C2-983EBB6421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8E3F2CEE-F5B9-4CFF-B9C2-983EBB6421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323B9D-B539-4328-92BC-F79406103D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50323B9D-B539-4328-92BC-F79406103D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823608"/>
              </p:ext>
            </p:extLst>
          </p:nvPr>
        </p:nvGraphicFramePr>
        <p:xfrm>
          <a:off x="142844" y="214290"/>
          <a:ext cx="8858312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549993-1E02-4571-A0D7-BD9DFE638D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92549993-1E02-4571-A0D7-BD9DFE638D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FC5476-B4F1-4A73-98AF-C5F40B6F83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27FC5476-B4F1-4A73-98AF-C5F40B6F83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A399DD9-20E6-4264-84EC-D73F59E689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dgm id="{0A399DD9-20E6-4264-84EC-D73F59E689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156B25-3FCF-4197-AE7C-294B482BED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60156B25-3FCF-4197-AE7C-294B482BED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255A2F-C8D8-44A9-8324-AED7E8551F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1255A2F-C8D8-44A9-8324-AED7E8551F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625050"/>
              </p:ext>
            </p:extLst>
          </p:nvPr>
        </p:nvGraphicFramePr>
        <p:xfrm>
          <a:off x="357158" y="285728"/>
          <a:ext cx="8586790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theme1.xml><?xml version="1.0" encoding="utf-8"?>
<a:theme xmlns:a="http://schemas.openxmlformats.org/drawingml/2006/main" name="TS10256936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TS102569369</Template>
  <TotalTime>409</TotalTime>
  <Words>470</Words>
  <Application>Microsoft Macintosh PowerPoint</Application>
  <PresentationFormat>Presentación en pantalla (4:3)</PresentationFormat>
  <Paragraphs>27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TS102569369</vt:lpstr>
      <vt:lpstr>Presentación de PowerPoint</vt:lpstr>
      <vt:lpstr>Presentación de PowerPoint</vt:lpstr>
      <vt:lpstr>PERFIL DE EGRESO LICENCIATURA EN EDUCACIÓN PREESCOLAR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PERSONAL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becene</dc:creator>
  <cp:lastModifiedBy>Magdalena  Mendoza Vega</cp:lastModifiedBy>
  <cp:revision>23</cp:revision>
  <dcterms:created xsi:type="dcterms:W3CDTF">2011-09-02T15:20:00Z</dcterms:created>
  <dcterms:modified xsi:type="dcterms:W3CDTF">2015-02-03T03:35:10Z</dcterms:modified>
</cp:coreProperties>
</file>